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7455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7455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73975"/>
            <a:ext cx="18287999" cy="53130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64412" y="484600"/>
            <a:ext cx="13420203" cy="1172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8667" y="3839869"/>
            <a:ext cx="9025255" cy="342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74554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934" y="4111468"/>
            <a:ext cx="10894060" cy="194246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530"/>
              </a:lnSpc>
              <a:spcBef>
                <a:spcPts val="229"/>
              </a:spcBef>
            </a:pPr>
            <a:r>
              <a:rPr sz="6300" b="1" dirty="0">
                <a:solidFill>
                  <a:srgbClr val="374554"/>
                </a:solidFill>
                <a:latin typeface="Arial"/>
                <a:cs typeface="Arial"/>
              </a:rPr>
              <a:t>CLASSIFICATION</a:t>
            </a:r>
            <a:r>
              <a:rPr sz="6300" b="1" spc="-75" dirty="0">
                <a:solidFill>
                  <a:srgbClr val="374554"/>
                </a:solidFill>
                <a:latin typeface="Arial"/>
                <a:cs typeface="Arial"/>
              </a:rPr>
              <a:t> </a:t>
            </a:r>
            <a:r>
              <a:rPr sz="6300" b="1" spc="-10" dirty="0">
                <a:solidFill>
                  <a:srgbClr val="374554"/>
                </a:solidFill>
                <a:latin typeface="Arial"/>
                <a:cs typeface="Arial"/>
              </a:rPr>
              <a:t>D'IMAGES </a:t>
            </a:r>
            <a:r>
              <a:rPr sz="6300" b="1" dirty="0">
                <a:solidFill>
                  <a:srgbClr val="374554"/>
                </a:solidFill>
                <a:latin typeface="Arial"/>
                <a:cs typeface="Arial"/>
              </a:rPr>
              <a:t>DES</a:t>
            </a:r>
            <a:r>
              <a:rPr sz="6300" b="1" spc="-30" dirty="0">
                <a:solidFill>
                  <a:srgbClr val="374554"/>
                </a:solidFill>
                <a:latin typeface="Arial"/>
                <a:cs typeface="Arial"/>
              </a:rPr>
              <a:t> </a:t>
            </a:r>
            <a:r>
              <a:rPr sz="6300" b="1" dirty="0">
                <a:solidFill>
                  <a:srgbClr val="374554"/>
                </a:solidFill>
                <a:latin typeface="Arial"/>
                <a:cs typeface="Arial"/>
              </a:rPr>
              <a:t>PIÈCES</a:t>
            </a:r>
            <a:r>
              <a:rPr sz="6300" b="1" spc="-15" dirty="0">
                <a:solidFill>
                  <a:srgbClr val="374554"/>
                </a:solidFill>
                <a:latin typeface="Arial"/>
                <a:cs typeface="Arial"/>
              </a:rPr>
              <a:t> </a:t>
            </a:r>
            <a:r>
              <a:rPr sz="6300" b="1" spc="-10" dirty="0">
                <a:solidFill>
                  <a:srgbClr val="374554"/>
                </a:solidFill>
                <a:latin typeface="Arial"/>
                <a:cs typeface="Arial"/>
              </a:rPr>
              <a:t>D'ÉCHECS</a:t>
            </a:r>
            <a:endParaRPr sz="63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221620" y="7071118"/>
            <a:ext cx="2832735" cy="3220720"/>
            <a:chOff x="13221620" y="7071118"/>
            <a:chExt cx="2832735" cy="3220720"/>
          </a:xfrm>
        </p:grpSpPr>
        <p:sp>
          <p:nvSpPr>
            <p:cNvPr id="4" name="object 4"/>
            <p:cNvSpPr/>
            <p:nvPr/>
          </p:nvSpPr>
          <p:spPr>
            <a:xfrm>
              <a:off x="13226382" y="7858309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71045" y="7075881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371045" y="7075881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26382" y="9227296"/>
              <a:ext cx="1678305" cy="1059815"/>
            </a:xfrm>
            <a:custGeom>
              <a:avLst/>
              <a:gdLst/>
              <a:ahLst/>
              <a:cxnLst/>
              <a:rect l="l" t="t" r="r" b="b"/>
              <a:pathLst>
                <a:path w="1678305" h="1059815">
                  <a:moveTo>
                    <a:pt x="1678070" y="1059703"/>
                  </a:moveTo>
                  <a:lnTo>
                    <a:pt x="0" y="1059703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059703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26382" y="9227296"/>
              <a:ext cx="1678305" cy="1059815"/>
            </a:xfrm>
            <a:custGeom>
              <a:avLst/>
              <a:gdLst/>
              <a:ahLst/>
              <a:cxnLst/>
              <a:rect l="l" t="t" r="r" b="b"/>
              <a:pathLst>
                <a:path w="1678305" h="1059815">
                  <a:moveTo>
                    <a:pt x="0" y="1059703"/>
                  </a:move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059703"/>
                  </a:lnTo>
                </a:path>
              </a:pathLst>
            </a:custGeom>
            <a:ln w="95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242618" y="7321074"/>
            <a:ext cx="2874010" cy="2966085"/>
            <a:chOff x="10242618" y="7321074"/>
            <a:chExt cx="2874010" cy="2966085"/>
          </a:xfrm>
        </p:grpSpPr>
        <p:sp>
          <p:nvSpPr>
            <p:cNvPr id="10" name="object 10"/>
            <p:cNvSpPr/>
            <p:nvPr/>
          </p:nvSpPr>
          <p:spPr>
            <a:xfrm>
              <a:off x="10242618" y="7321074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4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21834" y="10115608"/>
              <a:ext cx="594360" cy="171450"/>
            </a:xfrm>
            <a:custGeom>
              <a:avLst/>
              <a:gdLst/>
              <a:ahLst/>
              <a:cxnLst/>
              <a:rect l="l" t="t" r="r" b="b"/>
              <a:pathLst>
                <a:path w="594359" h="171450">
                  <a:moveTo>
                    <a:pt x="594341" y="171392"/>
                  </a:moveTo>
                  <a:lnTo>
                    <a:pt x="0" y="171392"/>
                  </a:lnTo>
                  <a:lnTo>
                    <a:pt x="296917" y="0"/>
                  </a:lnTo>
                  <a:lnTo>
                    <a:pt x="594341" y="171392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65311" y="8265377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4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65311" y="8265377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4" h="1936115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753729" y="-4762"/>
            <a:ext cx="10534650" cy="8462010"/>
            <a:chOff x="7753729" y="-4762"/>
            <a:chExt cx="10534650" cy="8462010"/>
          </a:xfrm>
        </p:grpSpPr>
        <p:sp>
          <p:nvSpPr>
            <p:cNvPr id="15" name="object 15"/>
            <p:cNvSpPr/>
            <p:nvPr/>
          </p:nvSpPr>
          <p:spPr>
            <a:xfrm>
              <a:off x="16999492" y="0"/>
              <a:ext cx="1289050" cy="1562100"/>
            </a:xfrm>
            <a:custGeom>
              <a:avLst/>
              <a:gdLst/>
              <a:ahLst/>
              <a:cxnLst/>
              <a:rect l="l" t="t" r="r" b="b"/>
              <a:pathLst>
                <a:path w="1289050" h="1562100">
                  <a:moveTo>
                    <a:pt x="838320" y="1561660"/>
                  </a:moveTo>
                  <a:lnTo>
                    <a:pt x="0" y="1077749"/>
                  </a:lnTo>
                  <a:lnTo>
                    <a:pt x="0" y="109927"/>
                  </a:lnTo>
                  <a:lnTo>
                    <a:pt x="190437" y="0"/>
                  </a:lnTo>
                  <a:lnTo>
                    <a:pt x="1288507" y="0"/>
                  </a:lnTo>
                  <a:lnTo>
                    <a:pt x="1288507" y="1302237"/>
                  </a:lnTo>
                  <a:lnTo>
                    <a:pt x="838320" y="1561660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94206" y="6521222"/>
              <a:ext cx="1193800" cy="1936114"/>
            </a:xfrm>
            <a:custGeom>
              <a:avLst/>
              <a:gdLst/>
              <a:ahLst/>
              <a:cxnLst/>
              <a:rect l="l" t="t" r="r" b="b"/>
              <a:pathLst>
                <a:path w="1193800" h="1936115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193793" y="204843"/>
                  </a:lnTo>
                  <a:lnTo>
                    <a:pt x="1193793" y="1730799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02561" y="5080725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96578" y="0"/>
              <a:ext cx="1678305" cy="1616710"/>
            </a:xfrm>
            <a:custGeom>
              <a:avLst/>
              <a:gdLst/>
              <a:ahLst/>
              <a:cxnLst/>
              <a:rect l="l" t="t" r="r" b="b"/>
              <a:pathLst>
                <a:path w="1678305" h="1616710">
                  <a:moveTo>
                    <a:pt x="838320" y="1616602"/>
                  </a:moveTo>
                  <a:lnTo>
                    <a:pt x="0" y="1132691"/>
                  </a:lnTo>
                  <a:lnTo>
                    <a:pt x="0" y="164869"/>
                  </a:lnTo>
                  <a:lnTo>
                    <a:pt x="285618" y="0"/>
                  </a:lnTo>
                  <a:lnTo>
                    <a:pt x="1391964" y="0"/>
                  </a:lnTo>
                  <a:lnTo>
                    <a:pt x="1678070" y="164869"/>
                  </a:lnTo>
                  <a:lnTo>
                    <a:pt x="1678070" y="1132691"/>
                  </a:lnTo>
                  <a:lnTo>
                    <a:pt x="838320" y="1616602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57400" y="624309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57400" y="624309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3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08640" y="2375034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08640" y="2375033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3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08640" y="1382645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08640" y="1382645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3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56823" y="11"/>
              <a:ext cx="5586095" cy="4311015"/>
            </a:xfrm>
            <a:custGeom>
              <a:avLst/>
              <a:gdLst/>
              <a:ahLst/>
              <a:cxnLst/>
              <a:rect l="l" t="t" r="r" b="b"/>
              <a:pathLst>
                <a:path w="5586094" h="4311015">
                  <a:moveTo>
                    <a:pt x="1678076" y="0"/>
                  </a:moveTo>
                  <a:lnTo>
                    <a:pt x="0" y="0"/>
                  </a:lnTo>
                  <a:lnTo>
                    <a:pt x="0" y="582307"/>
                  </a:lnTo>
                  <a:lnTo>
                    <a:pt x="838327" y="1066215"/>
                  </a:lnTo>
                  <a:lnTo>
                    <a:pt x="1678076" y="582307"/>
                  </a:lnTo>
                  <a:lnTo>
                    <a:pt x="1678076" y="0"/>
                  </a:lnTo>
                  <a:close/>
                </a:path>
                <a:path w="5586094" h="4311015">
                  <a:moveTo>
                    <a:pt x="5585917" y="2858846"/>
                  </a:moveTo>
                  <a:lnTo>
                    <a:pt x="4746168" y="2374938"/>
                  </a:lnTo>
                  <a:lnTo>
                    <a:pt x="3907853" y="2858846"/>
                  </a:lnTo>
                  <a:lnTo>
                    <a:pt x="3907853" y="3826662"/>
                  </a:lnTo>
                  <a:lnTo>
                    <a:pt x="4746168" y="4310570"/>
                  </a:lnTo>
                  <a:lnTo>
                    <a:pt x="5585917" y="3826662"/>
                  </a:lnTo>
                  <a:lnTo>
                    <a:pt x="5585917" y="2858846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25351" y="4136423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2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2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25351" y="4136423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2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75731" y="0"/>
              <a:ext cx="1678305" cy="1923414"/>
            </a:xfrm>
            <a:custGeom>
              <a:avLst/>
              <a:gdLst/>
              <a:ahLst/>
              <a:cxnLst/>
              <a:rect l="l" t="t" r="r" b="b"/>
              <a:pathLst>
                <a:path w="1678304" h="1923414">
                  <a:moveTo>
                    <a:pt x="838320" y="1923212"/>
                  </a:moveTo>
                  <a:lnTo>
                    <a:pt x="0" y="1439301"/>
                  </a:lnTo>
                  <a:lnTo>
                    <a:pt x="0" y="471480"/>
                  </a:lnTo>
                  <a:lnTo>
                    <a:pt x="816878" y="0"/>
                  </a:lnTo>
                  <a:lnTo>
                    <a:pt x="859984" y="0"/>
                  </a:lnTo>
                  <a:lnTo>
                    <a:pt x="1678070" y="471480"/>
                  </a:lnTo>
                  <a:lnTo>
                    <a:pt x="1678070" y="1439301"/>
                  </a:lnTo>
                  <a:lnTo>
                    <a:pt x="838320" y="1923212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75731" y="0"/>
              <a:ext cx="1678305" cy="1923414"/>
            </a:xfrm>
            <a:custGeom>
              <a:avLst/>
              <a:gdLst/>
              <a:ahLst/>
              <a:cxnLst/>
              <a:rect l="l" t="t" r="r" b="b"/>
              <a:pathLst>
                <a:path w="1678304" h="1923414">
                  <a:moveTo>
                    <a:pt x="816878" y="0"/>
                  </a:moveTo>
                  <a:lnTo>
                    <a:pt x="0" y="471480"/>
                  </a:lnTo>
                  <a:lnTo>
                    <a:pt x="0" y="1439301"/>
                  </a:lnTo>
                  <a:lnTo>
                    <a:pt x="838320" y="1923212"/>
                  </a:lnTo>
                  <a:lnTo>
                    <a:pt x="1678070" y="1439301"/>
                  </a:lnTo>
                  <a:lnTo>
                    <a:pt x="1678070" y="471480"/>
                  </a:lnTo>
                  <a:lnTo>
                    <a:pt x="859984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128108" y="3230971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128108" y="3230971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3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24918" y="5690232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1935738"/>
                  </a:moveTo>
                  <a:lnTo>
                    <a:pt x="0" y="1451827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69" y="484005"/>
                  </a:lnTo>
                  <a:lnTo>
                    <a:pt x="1678069" y="1451827"/>
                  </a:lnTo>
                  <a:lnTo>
                    <a:pt x="838320" y="1935738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24918" y="5690232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5">
                  <a:moveTo>
                    <a:pt x="838320" y="0"/>
                  </a:moveTo>
                  <a:lnTo>
                    <a:pt x="0" y="483910"/>
                  </a:lnTo>
                  <a:lnTo>
                    <a:pt x="0" y="1451827"/>
                  </a:lnTo>
                  <a:lnTo>
                    <a:pt x="838320" y="1935738"/>
                  </a:lnTo>
                  <a:lnTo>
                    <a:pt x="1678069" y="1451827"/>
                  </a:lnTo>
                  <a:lnTo>
                    <a:pt x="1678069" y="484005"/>
                  </a:lnTo>
                  <a:lnTo>
                    <a:pt x="838320" y="9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335448" y="594600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1935643"/>
                  </a:moveTo>
                  <a:lnTo>
                    <a:pt x="0" y="1451732"/>
                  </a:lnTo>
                  <a:lnTo>
                    <a:pt x="0" y="483910"/>
                  </a:lnTo>
                  <a:lnTo>
                    <a:pt x="838320" y="0"/>
                  </a:lnTo>
                  <a:lnTo>
                    <a:pt x="1678070" y="483910"/>
                  </a:lnTo>
                  <a:lnTo>
                    <a:pt x="1678070" y="1451732"/>
                  </a:lnTo>
                  <a:lnTo>
                    <a:pt x="838320" y="1935643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35448" y="594600"/>
              <a:ext cx="1678305" cy="1936114"/>
            </a:xfrm>
            <a:custGeom>
              <a:avLst/>
              <a:gdLst/>
              <a:ahLst/>
              <a:cxnLst/>
              <a:rect l="l" t="t" r="r" b="b"/>
              <a:pathLst>
                <a:path w="1678305" h="1936114">
                  <a:moveTo>
                    <a:pt x="838320" y="0"/>
                  </a:moveTo>
                  <a:lnTo>
                    <a:pt x="0" y="483910"/>
                  </a:lnTo>
                  <a:lnTo>
                    <a:pt x="0" y="1451732"/>
                  </a:lnTo>
                  <a:lnTo>
                    <a:pt x="838320" y="1935643"/>
                  </a:lnTo>
                  <a:lnTo>
                    <a:pt x="1678070" y="1451732"/>
                  </a:lnTo>
                  <a:lnTo>
                    <a:pt x="1678070" y="483910"/>
                  </a:lnTo>
                  <a:lnTo>
                    <a:pt x="83832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3729" y="420003"/>
              <a:ext cx="3428999" cy="182879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73132" y="700367"/>
            <a:ext cx="3658235" cy="12515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065" marR="5080" indent="-635" algn="ctr">
              <a:lnSpc>
                <a:spcPts val="2400"/>
              </a:lnSpc>
              <a:spcBef>
                <a:spcPts val="220"/>
              </a:spcBef>
            </a:pP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Université</a:t>
            </a:r>
            <a:r>
              <a:rPr sz="2050" spc="-114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Ibn</a:t>
            </a:r>
            <a:r>
              <a:rPr sz="2050" spc="-11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30" dirty="0">
                <a:solidFill>
                  <a:srgbClr val="202331"/>
                </a:solidFill>
                <a:latin typeface="Lucida Sans Unicode"/>
                <a:cs typeface="Lucida Sans Unicode"/>
              </a:rPr>
              <a:t>Zohr</a:t>
            </a:r>
            <a:r>
              <a:rPr sz="2050" spc="-114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420" dirty="0">
                <a:solidFill>
                  <a:srgbClr val="202331"/>
                </a:solidFill>
                <a:latin typeface="Lucida Sans Unicode"/>
                <a:cs typeface="Lucida Sans Unicode"/>
              </a:rPr>
              <a:t>-</a:t>
            </a:r>
            <a:r>
              <a:rPr sz="2050" spc="-11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202331"/>
                </a:solidFill>
                <a:latin typeface="Lucida Sans Unicode"/>
                <a:cs typeface="Lucida Sans Unicode"/>
              </a:rPr>
              <a:t>Agadir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Faculté</a:t>
            </a:r>
            <a:r>
              <a:rPr sz="2050" spc="-4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des</a:t>
            </a:r>
            <a:r>
              <a:rPr sz="2050" spc="-4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Sciences</a:t>
            </a:r>
            <a:r>
              <a:rPr sz="2050" spc="-35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420" dirty="0">
                <a:solidFill>
                  <a:srgbClr val="202331"/>
                </a:solidFill>
                <a:latin typeface="Lucida Sans Unicode"/>
                <a:cs typeface="Lucida Sans Unicode"/>
              </a:rPr>
              <a:t>-</a:t>
            </a:r>
            <a:r>
              <a:rPr sz="2050" spc="-4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202331"/>
                </a:solidFill>
                <a:latin typeface="Lucida Sans Unicode"/>
                <a:cs typeface="Lucida Sans Unicode"/>
              </a:rPr>
              <a:t>Agadir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Département</a:t>
            </a:r>
            <a:r>
              <a:rPr sz="2050" spc="-7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25" dirty="0">
                <a:solidFill>
                  <a:srgbClr val="202331"/>
                </a:solidFill>
                <a:latin typeface="Lucida Sans Unicode"/>
                <a:cs typeface="Lucida Sans Unicode"/>
              </a:rPr>
              <a:t>:</a:t>
            </a:r>
            <a:r>
              <a:rPr sz="2050" spc="-65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202331"/>
                </a:solidFill>
                <a:latin typeface="Lucida Sans Unicode"/>
                <a:cs typeface="Lucida Sans Unicode"/>
              </a:rPr>
              <a:t>Informatique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Filière</a:t>
            </a:r>
            <a:r>
              <a:rPr sz="2050" spc="-14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25" dirty="0">
                <a:solidFill>
                  <a:srgbClr val="202331"/>
                </a:solidFill>
                <a:latin typeface="Lucida Sans Unicode"/>
                <a:cs typeface="Lucida Sans Unicode"/>
              </a:rPr>
              <a:t>:</a:t>
            </a:r>
            <a:r>
              <a:rPr sz="2050" spc="-14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20" dirty="0">
                <a:solidFill>
                  <a:srgbClr val="202331"/>
                </a:solidFill>
                <a:latin typeface="Lucida Sans Unicode"/>
                <a:cs typeface="Lucida Sans Unicode"/>
              </a:rPr>
              <a:t>ADIA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6656" y="8401401"/>
            <a:ext cx="2991485" cy="12515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730885">
              <a:lnSpc>
                <a:spcPts val="2400"/>
              </a:lnSpc>
              <a:spcBef>
                <a:spcPts val="220"/>
              </a:spcBef>
            </a:pP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Réalisé</a:t>
            </a:r>
            <a:r>
              <a:rPr sz="2050" spc="-15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202331"/>
                </a:solidFill>
                <a:latin typeface="Lucida Sans Unicode"/>
                <a:cs typeface="Lucida Sans Unicode"/>
              </a:rPr>
              <a:t>par</a:t>
            </a:r>
            <a:r>
              <a:rPr sz="2050" spc="-145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50" dirty="0">
                <a:solidFill>
                  <a:srgbClr val="202331"/>
                </a:solidFill>
                <a:latin typeface="Lucida Sans Unicode"/>
                <a:cs typeface="Lucida Sans Unicode"/>
              </a:rPr>
              <a:t>: </a:t>
            </a:r>
            <a:r>
              <a:rPr sz="2050" spc="-25" dirty="0">
                <a:solidFill>
                  <a:srgbClr val="202331"/>
                </a:solidFill>
                <a:latin typeface="Lucida Sans Unicode"/>
                <a:cs typeface="Lucida Sans Unicode"/>
              </a:rPr>
              <a:t>Aboussahl</a:t>
            </a:r>
            <a:r>
              <a:rPr sz="2050" spc="-13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202331"/>
                </a:solidFill>
                <a:latin typeface="Lucida Sans Unicode"/>
                <a:cs typeface="Lucida Sans Unicode"/>
              </a:rPr>
              <a:t>Badr</a:t>
            </a:r>
            <a:r>
              <a:rPr sz="2050" spc="-13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 err="1">
                <a:solidFill>
                  <a:srgbClr val="202331"/>
                </a:solidFill>
                <a:latin typeface="Lucida Sans Unicode"/>
                <a:cs typeface="Lucida Sans Unicode"/>
              </a:rPr>
              <a:t>Eddine</a:t>
            </a:r>
            <a:r>
              <a:rPr sz="2050" spc="-1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 err="1">
                <a:solidFill>
                  <a:srgbClr val="202331"/>
                </a:solidFill>
                <a:latin typeface="Lucida Sans Unicode"/>
                <a:cs typeface="Lucida Sans Unicode"/>
              </a:rPr>
              <a:t>Benkh</a:t>
            </a:r>
            <a:r>
              <a:rPr lang="en-US" sz="2050" spc="-25" dirty="0" err="1">
                <a:solidFill>
                  <a:srgbClr val="202331"/>
                </a:solidFill>
                <a:latin typeface="Lucida Sans Unicode"/>
                <a:cs typeface="Lucida Sans Unicode"/>
              </a:rPr>
              <a:t>a</a:t>
            </a:r>
            <a:r>
              <a:rPr sz="2050" spc="-25" dirty="0" err="1">
                <a:solidFill>
                  <a:srgbClr val="202331"/>
                </a:solidFill>
                <a:latin typeface="Lucida Sans Unicode"/>
                <a:cs typeface="Lucida Sans Unicode"/>
              </a:rPr>
              <a:t>rraz</a:t>
            </a:r>
            <a:r>
              <a:rPr sz="2050" spc="-7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202331"/>
                </a:solidFill>
                <a:latin typeface="Lucida Sans Unicode"/>
                <a:cs typeface="Lucida Sans Unicode"/>
              </a:rPr>
              <a:t>Mohammed</a:t>
            </a:r>
            <a:endParaRPr sz="2050" dirty="0">
              <a:latin typeface="Lucida Sans Unicode"/>
              <a:cs typeface="Lucida Sans Unicode"/>
            </a:endParaRPr>
          </a:p>
          <a:p>
            <a:pPr marL="193675">
              <a:lnSpc>
                <a:spcPts val="2330"/>
              </a:lnSpc>
            </a:pPr>
            <a:r>
              <a:rPr sz="2050" dirty="0" err="1">
                <a:solidFill>
                  <a:srgbClr val="202331"/>
                </a:solidFill>
                <a:latin typeface="Lucida Sans Unicode"/>
                <a:cs typeface="Lucida Sans Unicode"/>
              </a:rPr>
              <a:t>Aberhache</a:t>
            </a:r>
            <a:r>
              <a:rPr sz="2050" spc="-90" dirty="0">
                <a:solidFill>
                  <a:srgbClr val="202331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202331"/>
                </a:solidFill>
                <a:latin typeface="Lucida Sans Unicode"/>
                <a:cs typeface="Lucida Sans Unicode"/>
              </a:rPr>
              <a:t>Houcine</a:t>
            </a:r>
            <a:endParaRPr sz="20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666743" y="2210121"/>
              <a:ext cx="14841855" cy="7698105"/>
            </a:xfrm>
            <a:custGeom>
              <a:avLst/>
              <a:gdLst/>
              <a:ahLst/>
              <a:cxnLst/>
              <a:rect l="l" t="t" r="r" b="b"/>
              <a:pathLst>
                <a:path w="14841855" h="7698105">
                  <a:moveTo>
                    <a:pt x="14127251" y="7697535"/>
                  </a:moveTo>
                  <a:lnTo>
                    <a:pt x="714374" y="7697535"/>
                  </a:lnTo>
                  <a:lnTo>
                    <a:pt x="662925" y="7695681"/>
                  </a:lnTo>
                  <a:lnTo>
                    <a:pt x="612040" y="7690170"/>
                  </a:lnTo>
                  <a:lnTo>
                    <a:pt x="561901" y="7681076"/>
                  </a:lnTo>
                  <a:lnTo>
                    <a:pt x="512687" y="7668474"/>
                  </a:lnTo>
                  <a:lnTo>
                    <a:pt x="464578" y="7652438"/>
                  </a:lnTo>
                  <a:lnTo>
                    <a:pt x="417756" y="7633044"/>
                  </a:lnTo>
                  <a:lnTo>
                    <a:pt x="372399" y="7610365"/>
                  </a:lnTo>
                  <a:lnTo>
                    <a:pt x="328688" y="7584476"/>
                  </a:lnTo>
                  <a:lnTo>
                    <a:pt x="286804" y="7555452"/>
                  </a:lnTo>
                  <a:lnTo>
                    <a:pt x="246926" y="7523368"/>
                  </a:lnTo>
                  <a:lnTo>
                    <a:pt x="209235" y="7488299"/>
                  </a:lnTo>
                  <a:lnTo>
                    <a:pt x="174165" y="7450608"/>
                  </a:lnTo>
                  <a:lnTo>
                    <a:pt x="142082" y="7410730"/>
                  </a:lnTo>
                  <a:lnTo>
                    <a:pt x="113058" y="7368846"/>
                  </a:lnTo>
                  <a:lnTo>
                    <a:pt x="87169" y="7325136"/>
                  </a:lnTo>
                  <a:lnTo>
                    <a:pt x="64491" y="7279779"/>
                  </a:lnTo>
                  <a:lnTo>
                    <a:pt x="45096" y="7232956"/>
                  </a:lnTo>
                  <a:lnTo>
                    <a:pt x="29060" y="7184848"/>
                  </a:lnTo>
                  <a:lnTo>
                    <a:pt x="16458" y="7135634"/>
                  </a:lnTo>
                  <a:lnTo>
                    <a:pt x="7364" y="7085494"/>
                  </a:lnTo>
                  <a:lnTo>
                    <a:pt x="1853" y="7034609"/>
                  </a:lnTo>
                  <a:lnTo>
                    <a:pt x="0" y="6983160"/>
                  </a:lnTo>
                  <a:lnTo>
                    <a:pt x="0" y="714374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4" y="0"/>
                  </a:lnTo>
                  <a:lnTo>
                    <a:pt x="14127251" y="0"/>
                  </a:lnTo>
                  <a:lnTo>
                    <a:pt x="14178700" y="1853"/>
                  </a:lnTo>
                  <a:lnTo>
                    <a:pt x="14229585" y="7364"/>
                  </a:lnTo>
                  <a:lnTo>
                    <a:pt x="14279724" y="16458"/>
                  </a:lnTo>
                  <a:lnTo>
                    <a:pt x="14328939" y="29060"/>
                  </a:lnTo>
                  <a:lnTo>
                    <a:pt x="14377047" y="45096"/>
                  </a:lnTo>
                  <a:lnTo>
                    <a:pt x="14423870" y="64491"/>
                  </a:lnTo>
                  <a:lnTo>
                    <a:pt x="14469227" y="87169"/>
                  </a:lnTo>
                  <a:lnTo>
                    <a:pt x="14512937" y="113058"/>
                  </a:lnTo>
                  <a:lnTo>
                    <a:pt x="14554821" y="142082"/>
                  </a:lnTo>
                  <a:lnTo>
                    <a:pt x="14594699" y="174165"/>
                  </a:lnTo>
                  <a:lnTo>
                    <a:pt x="14632390" y="209235"/>
                  </a:lnTo>
                  <a:lnTo>
                    <a:pt x="14667460" y="246926"/>
                  </a:lnTo>
                  <a:lnTo>
                    <a:pt x="14699544" y="286804"/>
                  </a:lnTo>
                  <a:lnTo>
                    <a:pt x="14728567" y="328688"/>
                  </a:lnTo>
                  <a:lnTo>
                    <a:pt x="14754456" y="372399"/>
                  </a:lnTo>
                  <a:lnTo>
                    <a:pt x="14777135" y="417756"/>
                  </a:lnTo>
                  <a:lnTo>
                    <a:pt x="14796529" y="464578"/>
                  </a:lnTo>
                  <a:lnTo>
                    <a:pt x="14812565" y="512687"/>
                  </a:lnTo>
                  <a:lnTo>
                    <a:pt x="14825167" y="561901"/>
                  </a:lnTo>
                  <a:lnTo>
                    <a:pt x="14834261" y="612040"/>
                  </a:lnTo>
                  <a:lnTo>
                    <a:pt x="14839772" y="662925"/>
                  </a:lnTo>
                  <a:lnTo>
                    <a:pt x="14841626" y="714374"/>
                  </a:lnTo>
                  <a:lnTo>
                    <a:pt x="14841626" y="6983160"/>
                  </a:lnTo>
                  <a:lnTo>
                    <a:pt x="14839772" y="7034609"/>
                  </a:lnTo>
                  <a:lnTo>
                    <a:pt x="14834261" y="7085494"/>
                  </a:lnTo>
                  <a:lnTo>
                    <a:pt x="14825167" y="7135634"/>
                  </a:lnTo>
                  <a:lnTo>
                    <a:pt x="14812565" y="7184848"/>
                  </a:lnTo>
                  <a:lnTo>
                    <a:pt x="14796529" y="7232956"/>
                  </a:lnTo>
                  <a:lnTo>
                    <a:pt x="14777135" y="7279779"/>
                  </a:lnTo>
                  <a:lnTo>
                    <a:pt x="14754456" y="7325136"/>
                  </a:lnTo>
                  <a:lnTo>
                    <a:pt x="14728567" y="7368846"/>
                  </a:lnTo>
                  <a:lnTo>
                    <a:pt x="14699544" y="7410730"/>
                  </a:lnTo>
                  <a:lnTo>
                    <a:pt x="14667460" y="7450608"/>
                  </a:lnTo>
                  <a:lnTo>
                    <a:pt x="14632390" y="7488299"/>
                  </a:lnTo>
                  <a:lnTo>
                    <a:pt x="14594699" y="7523368"/>
                  </a:lnTo>
                  <a:lnTo>
                    <a:pt x="14554821" y="7555452"/>
                  </a:lnTo>
                  <a:lnTo>
                    <a:pt x="14512937" y="7584476"/>
                  </a:lnTo>
                  <a:lnTo>
                    <a:pt x="14469227" y="7610365"/>
                  </a:lnTo>
                  <a:lnTo>
                    <a:pt x="14423870" y="7633044"/>
                  </a:lnTo>
                  <a:lnTo>
                    <a:pt x="14377047" y="7652438"/>
                  </a:lnTo>
                  <a:lnTo>
                    <a:pt x="14328939" y="7668474"/>
                  </a:lnTo>
                  <a:lnTo>
                    <a:pt x="14279724" y="7681076"/>
                  </a:lnTo>
                  <a:lnTo>
                    <a:pt x="14229585" y="7690170"/>
                  </a:lnTo>
                  <a:lnTo>
                    <a:pt x="14178700" y="7695681"/>
                  </a:lnTo>
                  <a:lnTo>
                    <a:pt x="14127251" y="7697535"/>
                  </a:lnTo>
                  <a:close/>
                </a:path>
              </a:pathLst>
            </a:custGeom>
            <a:solidFill>
              <a:srgbClr val="0A5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5" y="2380258"/>
              <a:ext cx="9029699" cy="2590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5" y="5143500"/>
              <a:ext cx="9029699" cy="45053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0110">
              <a:lnSpc>
                <a:spcPct val="100000"/>
              </a:lnSpc>
              <a:spcBef>
                <a:spcPts val="95"/>
              </a:spcBef>
            </a:pPr>
            <a:r>
              <a:rPr spc="-1080" dirty="0"/>
              <a:t>Entraînement</a:t>
            </a:r>
            <a:r>
              <a:rPr spc="-1030" dirty="0"/>
              <a:t> </a:t>
            </a:r>
            <a:r>
              <a:rPr spc="-1095" dirty="0"/>
              <a:t>du</a:t>
            </a:r>
            <a:r>
              <a:rPr spc="-1030" dirty="0"/>
              <a:t> </a:t>
            </a:r>
            <a:r>
              <a:rPr spc="-1145" dirty="0"/>
              <a:t>modèle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240945" y="2210121"/>
              <a:ext cx="15816580" cy="7698105"/>
            </a:xfrm>
            <a:custGeom>
              <a:avLst/>
              <a:gdLst/>
              <a:ahLst/>
              <a:cxnLst/>
              <a:rect l="l" t="t" r="r" b="b"/>
              <a:pathLst>
                <a:path w="15816580" h="7698105">
                  <a:moveTo>
                    <a:pt x="15115931" y="7697535"/>
                  </a:moveTo>
                  <a:lnTo>
                    <a:pt x="714375" y="7697535"/>
                  </a:lnTo>
                  <a:lnTo>
                    <a:pt x="662925" y="7695681"/>
                  </a:lnTo>
                  <a:lnTo>
                    <a:pt x="612040" y="7690170"/>
                  </a:lnTo>
                  <a:lnTo>
                    <a:pt x="561901" y="7681076"/>
                  </a:lnTo>
                  <a:lnTo>
                    <a:pt x="512687" y="7668474"/>
                  </a:lnTo>
                  <a:lnTo>
                    <a:pt x="464578" y="7652438"/>
                  </a:lnTo>
                  <a:lnTo>
                    <a:pt x="417756" y="7633044"/>
                  </a:lnTo>
                  <a:lnTo>
                    <a:pt x="372399" y="7610365"/>
                  </a:lnTo>
                  <a:lnTo>
                    <a:pt x="328688" y="7584476"/>
                  </a:lnTo>
                  <a:lnTo>
                    <a:pt x="286804" y="7555452"/>
                  </a:lnTo>
                  <a:lnTo>
                    <a:pt x="246926" y="7523368"/>
                  </a:lnTo>
                  <a:lnTo>
                    <a:pt x="209235" y="7488299"/>
                  </a:lnTo>
                  <a:lnTo>
                    <a:pt x="174165" y="7450608"/>
                  </a:lnTo>
                  <a:lnTo>
                    <a:pt x="142082" y="7410730"/>
                  </a:lnTo>
                  <a:lnTo>
                    <a:pt x="113058" y="7368846"/>
                  </a:lnTo>
                  <a:lnTo>
                    <a:pt x="87169" y="7325135"/>
                  </a:lnTo>
                  <a:lnTo>
                    <a:pt x="64491" y="7279779"/>
                  </a:lnTo>
                  <a:lnTo>
                    <a:pt x="45096" y="7232956"/>
                  </a:lnTo>
                  <a:lnTo>
                    <a:pt x="29060" y="7184848"/>
                  </a:lnTo>
                  <a:lnTo>
                    <a:pt x="16458" y="7135634"/>
                  </a:lnTo>
                  <a:lnTo>
                    <a:pt x="7364" y="7085494"/>
                  </a:lnTo>
                  <a:lnTo>
                    <a:pt x="1853" y="7034609"/>
                  </a:lnTo>
                  <a:lnTo>
                    <a:pt x="0" y="698316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15115931" y="0"/>
                  </a:lnTo>
                  <a:lnTo>
                    <a:pt x="15167380" y="1853"/>
                  </a:lnTo>
                  <a:lnTo>
                    <a:pt x="15218265" y="7364"/>
                  </a:lnTo>
                  <a:lnTo>
                    <a:pt x="15268404" y="16458"/>
                  </a:lnTo>
                  <a:lnTo>
                    <a:pt x="15317618" y="29060"/>
                  </a:lnTo>
                  <a:lnTo>
                    <a:pt x="15365726" y="45096"/>
                  </a:lnTo>
                  <a:lnTo>
                    <a:pt x="15412549" y="64491"/>
                  </a:lnTo>
                  <a:lnTo>
                    <a:pt x="15457906" y="87169"/>
                  </a:lnTo>
                  <a:lnTo>
                    <a:pt x="15501616" y="113058"/>
                  </a:lnTo>
                  <a:lnTo>
                    <a:pt x="15543501" y="142082"/>
                  </a:lnTo>
                  <a:lnTo>
                    <a:pt x="15583378" y="174165"/>
                  </a:lnTo>
                  <a:lnTo>
                    <a:pt x="15621070" y="209235"/>
                  </a:lnTo>
                  <a:lnTo>
                    <a:pt x="15656139" y="246926"/>
                  </a:lnTo>
                  <a:lnTo>
                    <a:pt x="15688223" y="286804"/>
                  </a:lnTo>
                  <a:lnTo>
                    <a:pt x="15717247" y="328688"/>
                  </a:lnTo>
                  <a:lnTo>
                    <a:pt x="15743135" y="372399"/>
                  </a:lnTo>
                  <a:lnTo>
                    <a:pt x="15765814" y="417756"/>
                  </a:lnTo>
                  <a:lnTo>
                    <a:pt x="15785209" y="464578"/>
                  </a:lnTo>
                  <a:lnTo>
                    <a:pt x="15801245" y="512687"/>
                  </a:lnTo>
                  <a:lnTo>
                    <a:pt x="15813847" y="561901"/>
                  </a:lnTo>
                  <a:lnTo>
                    <a:pt x="15816029" y="573934"/>
                  </a:lnTo>
                  <a:lnTo>
                    <a:pt x="15816029" y="7123600"/>
                  </a:lnTo>
                  <a:lnTo>
                    <a:pt x="15801245" y="7184848"/>
                  </a:lnTo>
                  <a:lnTo>
                    <a:pt x="15785209" y="7232956"/>
                  </a:lnTo>
                  <a:lnTo>
                    <a:pt x="15765814" y="7279779"/>
                  </a:lnTo>
                  <a:lnTo>
                    <a:pt x="15743135" y="7325135"/>
                  </a:lnTo>
                  <a:lnTo>
                    <a:pt x="15717247" y="7368846"/>
                  </a:lnTo>
                  <a:lnTo>
                    <a:pt x="15688223" y="7410730"/>
                  </a:lnTo>
                  <a:lnTo>
                    <a:pt x="15656139" y="7450608"/>
                  </a:lnTo>
                  <a:lnTo>
                    <a:pt x="15621070" y="7488299"/>
                  </a:lnTo>
                  <a:lnTo>
                    <a:pt x="15583378" y="7523368"/>
                  </a:lnTo>
                  <a:lnTo>
                    <a:pt x="15543501" y="7555452"/>
                  </a:lnTo>
                  <a:lnTo>
                    <a:pt x="15501616" y="7584476"/>
                  </a:lnTo>
                  <a:lnTo>
                    <a:pt x="15457906" y="7610365"/>
                  </a:lnTo>
                  <a:lnTo>
                    <a:pt x="15412549" y="7633044"/>
                  </a:lnTo>
                  <a:lnTo>
                    <a:pt x="15365726" y="7652438"/>
                  </a:lnTo>
                  <a:lnTo>
                    <a:pt x="15317618" y="7668474"/>
                  </a:lnTo>
                  <a:lnTo>
                    <a:pt x="15268404" y="7681076"/>
                  </a:lnTo>
                  <a:lnTo>
                    <a:pt x="15218265" y="7690170"/>
                  </a:lnTo>
                  <a:lnTo>
                    <a:pt x="15167380" y="7695681"/>
                  </a:lnTo>
                  <a:lnTo>
                    <a:pt x="15115931" y="7697535"/>
                  </a:lnTo>
                  <a:close/>
                </a:path>
              </a:pathLst>
            </a:custGeom>
            <a:solidFill>
              <a:srgbClr val="0A5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81" y="3051003"/>
              <a:ext cx="6048374" cy="6210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853" y="4534023"/>
              <a:ext cx="8696324" cy="38862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2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700" spc="-710" dirty="0"/>
              <a:t>Visualisation</a:t>
            </a:r>
            <a:r>
              <a:rPr sz="5700" spc="-885" dirty="0"/>
              <a:t> </a:t>
            </a:r>
            <a:r>
              <a:rPr sz="5700" spc="-745" dirty="0"/>
              <a:t>des</a:t>
            </a:r>
            <a:r>
              <a:rPr sz="5700" spc="-885" dirty="0"/>
              <a:t> </a:t>
            </a:r>
            <a:r>
              <a:rPr sz="5700" spc="-890" dirty="0"/>
              <a:t>performances</a:t>
            </a:r>
            <a:r>
              <a:rPr sz="5700" spc="-885" dirty="0"/>
              <a:t> </a:t>
            </a:r>
            <a:r>
              <a:rPr sz="5700" spc="-855" dirty="0"/>
              <a:t>d'entraînement</a:t>
            </a:r>
            <a:endParaRPr sz="5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839774"/>
            <a:ext cx="1078166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04</a:t>
            </a:r>
            <a:endParaRPr sz="1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8141970" algn="l"/>
              </a:tabLst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Évaluation</a:t>
            </a:r>
            <a:r>
              <a:rPr sz="12000" b="1" dirty="0">
                <a:solidFill>
                  <a:srgbClr val="374554"/>
                </a:solidFill>
                <a:latin typeface="Arial"/>
                <a:cs typeface="Arial"/>
              </a:rPr>
              <a:t>	</a:t>
            </a: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des </a:t>
            </a: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performances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4" name="object 4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8" name="object 8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15" name="object 15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19" name="object 19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77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>
                <a:moveTo>
                  <a:pt x="0" y="0"/>
                </a:moveTo>
                <a:lnTo>
                  <a:pt x="18287998" y="0"/>
                </a:lnTo>
              </a:path>
            </a:pathLst>
          </a:custGeom>
          <a:ln w="38099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5699" y="1949735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0A53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984" y="2193618"/>
            <a:ext cx="10638452" cy="32247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294" y="5518628"/>
            <a:ext cx="10699840" cy="33690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75263" y="5421515"/>
            <a:ext cx="1972879" cy="3562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86822" y="5620302"/>
            <a:ext cx="3126311" cy="331387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9334" rIns="0" bIns="0" rtlCol="0">
            <a:spAutoFit/>
          </a:bodyPr>
          <a:lstStyle/>
          <a:p>
            <a:pPr marL="6847840">
              <a:lnSpc>
                <a:spcPct val="100000"/>
              </a:lnSpc>
              <a:spcBef>
                <a:spcPts val="100"/>
              </a:spcBef>
            </a:pPr>
            <a:r>
              <a:rPr sz="4200" spc="-675" dirty="0">
                <a:solidFill>
                  <a:srgbClr val="0D2946"/>
                </a:solidFill>
              </a:rPr>
              <a:t>MESURER</a:t>
            </a:r>
            <a:r>
              <a:rPr sz="4200" spc="-475" dirty="0">
                <a:solidFill>
                  <a:srgbClr val="0D2946"/>
                </a:solidFill>
              </a:rPr>
              <a:t> </a:t>
            </a:r>
            <a:r>
              <a:rPr sz="4200" spc="-610" dirty="0">
                <a:solidFill>
                  <a:srgbClr val="0D2946"/>
                </a:solidFill>
              </a:rPr>
              <a:t>DES</a:t>
            </a:r>
            <a:r>
              <a:rPr sz="4200" spc="-475" dirty="0">
                <a:solidFill>
                  <a:srgbClr val="0D2946"/>
                </a:solidFill>
              </a:rPr>
              <a:t> </a:t>
            </a:r>
            <a:r>
              <a:rPr sz="4200" spc="-730" dirty="0">
                <a:solidFill>
                  <a:srgbClr val="0D2946"/>
                </a:solidFill>
              </a:rPr>
              <a:t>PERFORMANCES</a:t>
            </a:r>
            <a:r>
              <a:rPr sz="4200" spc="-475" dirty="0">
                <a:solidFill>
                  <a:srgbClr val="0D2946"/>
                </a:solidFill>
              </a:rPr>
              <a:t> </a:t>
            </a:r>
            <a:r>
              <a:rPr sz="4200" spc="-670" dirty="0">
                <a:solidFill>
                  <a:srgbClr val="0D2946"/>
                </a:solidFill>
              </a:rPr>
              <a:t>RÉELLES</a:t>
            </a:r>
            <a:endParaRPr sz="4200"/>
          </a:p>
        </p:txBody>
      </p:sp>
      <p:sp>
        <p:nvSpPr>
          <p:cNvPr id="9" name="object 9"/>
          <p:cNvSpPr txBox="1"/>
          <p:nvPr/>
        </p:nvSpPr>
        <p:spPr>
          <a:xfrm>
            <a:off x="11723879" y="2223178"/>
            <a:ext cx="5548630" cy="2559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8700"/>
              </a:lnSpc>
              <a:spcBef>
                <a:spcPts val="100"/>
              </a:spcBef>
            </a:pP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Les</a:t>
            </a:r>
            <a:r>
              <a:rPr sz="2000" spc="55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résultats</a:t>
            </a:r>
            <a:r>
              <a:rPr sz="2000" spc="55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montrent</a:t>
            </a:r>
            <a:r>
              <a:rPr sz="2000" spc="60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une</a:t>
            </a:r>
            <a:r>
              <a:rPr sz="2000" spc="55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précision</a:t>
            </a:r>
            <a:r>
              <a:rPr sz="2000" spc="55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élevée</a:t>
            </a:r>
            <a:r>
              <a:rPr sz="2000" spc="60" dirty="0">
                <a:solidFill>
                  <a:srgbClr val="0A5394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0A5394"/>
                </a:solidFill>
                <a:latin typeface="Trebuchet MS"/>
                <a:cs typeface="Trebuchet MS"/>
              </a:rPr>
              <a:t>sur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l'ensemble</a:t>
            </a:r>
            <a:r>
              <a:rPr sz="2000" spc="-1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de</a:t>
            </a:r>
            <a:r>
              <a:rPr sz="2000" spc="-1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test,</a:t>
            </a:r>
            <a:r>
              <a:rPr sz="2000" spc="-1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indiquant</a:t>
            </a:r>
            <a:r>
              <a:rPr sz="2000" spc="-1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que</a:t>
            </a:r>
            <a:r>
              <a:rPr sz="2000" spc="-1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le</a:t>
            </a:r>
            <a:r>
              <a:rPr sz="2000" spc="-10" dirty="0">
                <a:solidFill>
                  <a:srgbClr val="0A5394"/>
                </a:solidFill>
                <a:latin typeface="Trebuchet MS"/>
                <a:cs typeface="Trebuchet MS"/>
              </a:rPr>
              <a:t>  modèle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généralise</a:t>
            </a:r>
            <a:r>
              <a:rPr sz="2000" spc="12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bien</a:t>
            </a:r>
            <a:r>
              <a:rPr sz="2000" spc="12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aux</a:t>
            </a:r>
            <a:r>
              <a:rPr sz="2000" spc="12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nouvelles</a:t>
            </a:r>
            <a:r>
              <a:rPr sz="2000" spc="12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données.</a:t>
            </a:r>
            <a:r>
              <a:rPr sz="2000" spc="12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spc="30" dirty="0">
                <a:solidFill>
                  <a:srgbClr val="0A5394"/>
                </a:solidFill>
                <a:latin typeface="Trebuchet MS"/>
                <a:cs typeface="Trebuchet MS"/>
              </a:rPr>
              <a:t>Des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tests</a:t>
            </a:r>
            <a:r>
              <a:rPr sz="2000" spc="-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supplémentaires</a:t>
            </a:r>
            <a:r>
              <a:rPr sz="2000" spc="-3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ont</a:t>
            </a:r>
            <a:r>
              <a:rPr sz="2000" spc="-3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été</a:t>
            </a:r>
            <a:r>
              <a:rPr sz="2000" spc="-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effectués</a:t>
            </a:r>
            <a:r>
              <a:rPr sz="2000" spc="-3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spc="-20" dirty="0">
                <a:solidFill>
                  <a:srgbClr val="0A5394"/>
                </a:solidFill>
                <a:latin typeface="Trebuchet MS"/>
                <a:cs typeface="Trebuchet MS"/>
              </a:rPr>
              <a:t>avec </a:t>
            </a:r>
            <a:r>
              <a:rPr sz="2000" spc="60" dirty="0">
                <a:solidFill>
                  <a:srgbClr val="0A5394"/>
                </a:solidFill>
                <a:latin typeface="Trebuchet MS"/>
                <a:cs typeface="Trebuchet MS"/>
              </a:rPr>
              <a:t>des</a:t>
            </a:r>
            <a:r>
              <a:rPr sz="2000" spc="3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images</a:t>
            </a:r>
            <a:r>
              <a:rPr sz="2000" spc="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aléatoires</a:t>
            </a:r>
            <a:r>
              <a:rPr sz="2000" spc="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de</a:t>
            </a:r>
            <a:r>
              <a:rPr sz="2000" spc="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l'ensemble</a:t>
            </a:r>
            <a:r>
              <a:rPr sz="2000" spc="3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de</a:t>
            </a:r>
            <a:r>
              <a:rPr sz="2000" spc="3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spc="-20" dirty="0">
                <a:solidFill>
                  <a:srgbClr val="0A5394"/>
                </a:solidFill>
                <a:latin typeface="Trebuchet MS"/>
                <a:cs typeface="Trebuchet MS"/>
              </a:rPr>
              <a:t>test </a:t>
            </a:r>
            <a:r>
              <a:rPr sz="2000" spc="50" dirty="0">
                <a:solidFill>
                  <a:srgbClr val="0A5394"/>
                </a:solidFill>
                <a:latin typeface="Trebuchet MS"/>
                <a:cs typeface="Trebuchet MS"/>
              </a:rPr>
              <a:t>pour</a:t>
            </a:r>
            <a:r>
              <a:rPr sz="2000" spc="37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vérifier</a:t>
            </a:r>
            <a:r>
              <a:rPr sz="2000" spc="37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visuellement</a:t>
            </a:r>
            <a:r>
              <a:rPr sz="2000" spc="37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la</a:t>
            </a:r>
            <a:r>
              <a:rPr sz="2000" spc="380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0A5394"/>
                </a:solidFill>
                <a:latin typeface="Trebuchet MS"/>
                <a:cs typeface="Trebuchet MS"/>
              </a:rPr>
              <a:t>qualité</a:t>
            </a:r>
            <a:r>
              <a:rPr sz="2000" spc="375" dirty="0">
                <a:solidFill>
                  <a:srgbClr val="0A5394"/>
                </a:solidFill>
                <a:latin typeface="Trebuchet MS"/>
                <a:cs typeface="Trebuchet MS"/>
              </a:rPr>
              <a:t>  </a:t>
            </a:r>
            <a:r>
              <a:rPr sz="2000" spc="35" dirty="0">
                <a:solidFill>
                  <a:srgbClr val="0A5394"/>
                </a:solidFill>
                <a:latin typeface="Trebuchet MS"/>
                <a:cs typeface="Trebuchet MS"/>
              </a:rPr>
              <a:t>des </a:t>
            </a:r>
            <a:r>
              <a:rPr sz="2000" spc="-10" dirty="0">
                <a:solidFill>
                  <a:srgbClr val="0A5394"/>
                </a:solidFill>
                <a:latin typeface="Trebuchet MS"/>
                <a:cs typeface="Trebuchet MS"/>
              </a:rPr>
              <a:t>prédictions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839774"/>
            <a:ext cx="1018476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05</a:t>
            </a:r>
            <a:endParaRPr sz="1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3652520" algn="l"/>
                <a:tab pos="5937885" algn="l"/>
              </a:tabLst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Application </a:t>
            </a: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Web</a:t>
            </a:r>
            <a:r>
              <a:rPr sz="12000" b="1" dirty="0">
                <a:solidFill>
                  <a:srgbClr val="374554"/>
                </a:solidFill>
                <a:latin typeface="Arial"/>
                <a:cs typeface="Arial"/>
              </a:rPr>
              <a:t>	</a:t>
            </a: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du</a:t>
            </a:r>
            <a:r>
              <a:rPr sz="12000" b="1" dirty="0">
                <a:solidFill>
                  <a:srgbClr val="374554"/>
                </a:solidFill>
                <a:latin typeface="Arial"/>
                <a:cs typeface="Arial"/>
              </a:rPr>
              <a:t>	</a:t>
            </a: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projet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4" name="object 4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8" name="object 8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15" name="object 15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19" name="object 19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73975"/>
              <a:ext cx="18287999" cy="5313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5030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1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3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3" y="113058"/>
                  </a:lnTo>
                  <a:lnTo>
                    <a:pt x="7269828" y="142082"/>
                  </a:lnTo>
                  <a:lnTo>
                    <a:pt x="7309706" y="174165"/>
                  </a:lnTo>
                  <a:lnTo>
                    <a:pt x="7347397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4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2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1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2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4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7" y="7225169"/>
                  </a:lnTo>
                  <a:lnTo>
                    <a:pt x="7309706" y="7260239"/>
                  </a:lnTo>
                  <a:lnTo>
                    <a:pt x="7269828" y="7292322"/>
                  </a:lnTo>
                  <a:lnTo>
                    <a:pt x="7227943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3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1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0D2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2339" y="2502631"/>
              <a:ext cx="6694170" cy="1258570"/>
            </a:xfrm>
            <a:custGeom>
              <a:avLst/>
              <a:gdLst/>
              <a:ahLst/>
              <a:cxnLst/>
              <a:rect l="l" t="t" r="r" b="b"/>
              <a:pathLst>
                <a:path w="6694170" h="1258570">
                  <a:moveTo>
                    <a:pt x="421542" y="1257294"/>
                  </a:moveTo>
                  <a:lnTo>
                    <a:pt x="344290" y="1241066"/>
                  </a:lnTo>
                  <a:lnTo>
                    <a:pt x="299699" y="1225096"/>
                  </a:lnTo>
                  <a:lnTo>
                    <a:pt x="256875" y="1204858"/>
                  </a:lnTo>
                  <a:lnTo>
                    <a:pt x="216138" y="1180484"/>
                  </a:lnTo>
                  <a:lnTo>
                    <a:pt x="177805" y="1152106"/>
                  </a:lnTo>
                  <a:lnTo>
                    <a:pt x="142195" y="1119855"/>
                  </a:lnTo>
                  <a:lnTo>
                    <a:pt x="109945" y="1084245"/>
                  </a:lnTo>
                  <a:lnTo>
                    <a:pt x="81567" y="1045913"/>
                  </a:lnTo>
                  <a:lnTo>
                    <a:pt x="57193" y="1005175"/>
                  </a:lnTo>
                  <a:lnTo>
                    <a:pt x="36955" y="962352"/>
                  </a:lnTo>
                  <a:lnTo>
                    <a:pt x="20985" y="917761"/>
                  </a:lnTo>
                  <a:lnTo>
                    <a:pt x="9414" y="871720"/>
                  </a:lnTo>
                  <a:lnTo>
                    <a:pt x="2375" y="824549"/>
                  </a:lnTo>
                  <a:lnTo>
                    <a:pt x="0" y="776564"/>
                  </a:lnTo>
                  <a:lnTo>
                    <a:pt x="0" y="485487"/>
                  </a:lnTo>
                  <a:lnTo>
                    <a:pt x="2375" y="437502"/>
                  </a:lnTo>
                  <a:lnTo>
                    <a:pt x="9414" y="390330"/>
                  </a:lnTo>
                  <a:lnTo>
                    <a:pt x="20985" y="344290"/>
                  </a:lnTo>
                  <a:lnTo>
                    <a:pt x="36955" y="299699"/>
                  </a:lnTo>
                  <a:lnTo>
                    <a:pt x="57193" y="256875"/>
                  </a:lnTo>
                  <a:lnTo>
                    <a:pt x="81567" y="216138"/>
                  </a:lnTo>
                  <a:lnTo>
                    <a:pt x="109945" y="177805"/>
                  </a:lnTo>
                  <a:lnTo>
                    <a:pt x="142195" y="142195"/>
                  </a:lnTo>
                  <a:lnTo>
                    <a:pt x="177805" y="109945"/>
                  </a:lnTo>
                  <a:lnTo>
                    <a:pt x="216138" y="81567"/>
                  </a:lnTo>
                  <a:lnTo>
                    <a:pt x="256875" y="57193"/>
                  </a:lnTo>
                  <a:lnTo>
                    <a:pt x="299699" y="36955"/>
                  </a:lnTo>
                  <a:lnTo>
                    <a:pt x="344290" y="20985"/>
                  </a:lnTo>
                  <a:lnTo>
                    <a:pt x="390331" y="9414"/>
                  </a:lnTo>
                  <a:lnTo>
                    <a:pt x="437502" y="2375"/>
                  </a:lnTo>
                  <a:lnTo>
                    <a:pt x="485487" y="-5"/>
                  </a:lnTo>
                  <a:lnTo>
                    <a:pt x="6204237" y="-5"/>
                  </a:lnTo>
                  <a:lnTo>
                    <a:pt x="6252222" y="2375"/>
                  </a:lnTo>
                  <a:lnTo>
                    <a:pt x="6299393" y="9414"/>
                  </a:lnTo>
                  <a:lnTo>
                    <a:pt x="6345434" y="20985"/>
                  </a:lnTo>
                  <a:lnTo>
                    <a:pt x="6390025" y="36955"/>
                  </a:lnTo>
                  <a:lnTo>
                    <a:pt x="6432848" y="57193"/>
                  </a:lnTo>
                  <a:lnTo>
                    <a:pt x="6473586" y="81567"/>
                  </a:lnTo>
                  <a:lnTo>
                    <a:pt x="6511918" y="109945"/>
                  </a:lnTo>
                  <a:lnTo>
                    <a:pt x="6547528" y="142195"/>
                  </a:lnTo>
                  <a:lnTo>
                    <a:pt x="6579779" y="177805"/>
                  </a:lnTo>
                  <a:lnTo>
                    <a:pt x="6608157" y="216138"/>
                  </a:lnTo>
                  <a:lnTo>
                    <a:pt x="6632531" y="256875"/>
                  </a:lnTo>
                  <a:lnTo>
                    <a:pt x="6652769" y="299699"/>
                  </a:lnTo>
                  <a:lnTo>
                    <a:pt x="6668739" y="344290"/>
                  </a:lnTo>
                  <a:lnTo>
                    <a:pt x="6680309" y="390330"/>
                  </a:lnTo>
                  <a:lnTo>
                    <a:pt x="6687348" y="437502"/>
                  </a:lnTo>
                  <a:lnTo>
                    <a:pt x="6689724" y="485487"/>
                  </a:lnTo>
                  <a:lnTo>
                    <a:pt x="6689724" y="776564"/>
                  </a:lnTo>
                  <a:lnTo>
                    <a:pt x="6687348" y="824548"/>
                  </a:lnTo>
                  <a:lnTo>
                    <a:pt x="6680309" y="871720"/>
                  </a:lnTo>
                  <a:lnTo>
                    <a:pt x="6668739" y="917761"/>
                  </a:lnTo>
                  <a:lnTo>
                    <a:pt x="6652769" y="962352"/>
                  </a:lnTo>
                  <a:lnTo>
                    <a:pt x="6632531" y="1005175"/>
                  </a:lnTo>
                  <a:lnTo>
                    <a:pt x="6608157" y="1045913"/>
                  </a:lnTo>
                  <a:lnTo>
                    <a:pt x="6579779" y="1084245"/>
                  </a:lnTo>
                  <a:lnTo>
                    <a:pt x="6547528" y="1119855"/>
                  </a:lnTo>
                  <a:lnTo>
                    <a:pt x="6511918" y="1152106"/>
                  </a:lnTo>
                  <a:lnTo>
                    <a:pt x="6473586" y="1180484"/>
                  </a:lnTo>
                  <a:lnTo>
                    <a:pt x="6432848" y="1204857"/>
                  </a:lnTo>
                  <a:lnTo>
                    <a:pt x="6390025" y="1225095"/>
                  </a:lnTo>
                  <a:lnTo>
                    <a:pt x="6345434" y="1241066"/>
                  </a:lnTo>
                  <a:lnTo>
                    <a:pt x="6299393" y="1252636"/>
                  </a:lnTo>
                  <a:lnTo>
                    <a:pt x="6268181" y="125729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12497" y="2703969"/>
            <a:ext cx="624522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55" dirty="0">
                <a:solidFill>
                  <a:srgbClr val="FFFAFA"/>
                </a:solidFill>
                <a:latin typeface="Tahoma"/>
                <a:cs typeface="Tahoma"/>
              </a:rPr>
              <a:t>Structure</a:t>
            </a:r>
            <a:r>
              <a:rPr sz="3450" spc="1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450" spc="175" dirty="0">
                <a:solidFill>
                  <a:srgbClr val="FFFAFA"/>
                </a:solidFill>
                <a:latin typeface="Tahoma"/>
                <a:cs typeface="Tahoma"/>
              </a:rPr>
              <a:t>de</a:t>
            </a:r>
            <a:r>
              <a:rPr sz="3450" spc="1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450" spc="70" dirty="0">
                <a:solidFill>
                  <a:srgbClr val="FFFAFA"/>
                </a:solidFill>
                <a:latin typeface="Tahoma"/>
                <a:cs typeface="Tahoma"/>
              </a:rPr>
              <a:t>l’application</a:t>
            </a:r>
            <a:r>
              <a:rPr sz="3450" spc="1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450" spc="-10" dirty="0">
                <a:solidFill>
                  <a:srgbClr val="FFFAFA"/>
                </a:solidFill>
                <a:latin typeface="Tahoma"/>
                <a:cs typeface="Tahoma"/>
              </a:rPr>
              <a:t>Flask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56098" y="2210121"/>
            <a:ext cx="8761730" cy="7434580"/>
            <a:chOff x="9156098" y="2210121"/>
            <a:chExt cx="8761730" cy="7434580"/>
          </a:xfrm>
        </p:grpSpPr>
        <p:sp>
          <p:nvSpPr>
            <p:cNvPr id="8" name="object 8"/>
            <p:cNvSpPr/>
            <p:nvPr/>
          </p:nvSpPr>
          <p:spPr>
            <a:xfrm>
              <a:off x="9156098" y="2210121"/>
              <a:ext cx="8761730" cy="7434580"/>
            </a:xfrm>
            <a:custGeom>
              <a:avLst/>
              <a:gdLst/>
              <a:ahLst/>
              <a:cxnLst/>
              <a:rect l="l" t="t" r="r" b="b"/>
              <a:pathLst>
                <a:path w="8761730" h="7434580">
                  <a:moveTo>
                    <a:pt x="8047321" y="7434404"/>
                  </a:moveTo>
                  <a:lnTo>
                    <a:pt x="714374" y="7434404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5" y="7369913"/>
                  </a:lnTo>
                  <a:lnTo>
                    <a:pt x="372399" y="7347234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8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1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4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1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5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4" y="0"/>
                  </a:lnTo>
                  <a:lnTo>
                    <a:pt x="8047321" y="0"/>
                  </a:lnTo>
                  <a:lnTo>
                    <a:pt x="8098771" y="1853"/>
                  </a:lnTo>
                  <a:lnTo>
                    <a:pt x="8149655" y="7364"/>
                  </a:lnTo>
                  <a:lnTo>
                    <a:pt x="8199794" y="16458"/>
                  </a:lnTo>
                  <a:lnTo>
                    <a:pt x="8249008" y="29060"/>
                  </a:lnTo>
                  <a:lnTo>
                    <a:pt x="8297116" y="45096"/>
                  </a:lnTo>
                  <a:lnTo>
                    <a:pt x="8343939" y="64491"/>
                  </a:lnTo>
                  <a:lnTo>
                    <a:pt x="8389296" y="87169"/>
                  </a:lnTo>
                  <a:lnTo>
                    <a:pt x="8433006" y="113058"/>
                  </a:lnTo>
                  <a:lnTo>
                    <a:pt x="8474890" y="142082"/>
                  </a:lnTo>
                  <a:lnTo>
                    <a:pt x="8514768" y="174165"/>
                  </a:lnTo>
                  <a:lnTo>
                    <a:pt x="8552459" y="209235"/>
                  </a:lnTo>
                  <a:lnTo>
                    <a:pt x="8587529" y="246926"/>
                  </a:lnTo>
                  <a:lnTo>
                    <a:pt x="8619613" y="286804"/>
                  </a:lnTo>
                  <a:lnTo>
                    <a:pt x="8648636" y="328688"/>
                  </a:lnTo>
                  <a:lnTo>
                    <a:pt x="8674525" y="372399"/>
                  </a:lnTo>
                  <a:lnTo>
                    <a:pt x="8697204" y="417756"/>
                  </a:lnTo>
                  <a:lnTo>
                    <a:pt x="8716599" y="464578"/>
                  </a:lnTo>
                  <a:lnTo>
                    <a:pt x="8732634" y="512687"/>
                  </a:lnTo>
                  <a:lnTo>
                    <a:pt x="8745236" y="561901"/>
                  </a:lnTo>
                  <a:lnTo>
                    <a:pt x="8754330" y="612040"/>
                  </a:lnTo>
                  <a:lnTo>
                    <a:pt x="8759841" y="662925"/>
                  </a:lnTo>
                  <a:lnTo>
                    <a:pt x="8761695" y="714374"/>
                  </a:lnTo>
                  <a:lnTo>
                    <a:pt x="8761695" y="6720030"/>
                  </a:lnTo>
                  <a:lnTo>
                    <a:pt x="8759841" y="6771479"/>
                  </a:lnTo>
                  <a:lnTo>
                    <a:pt x="8754330" y="6822364"/>
                  </a:lnTo>
                  <a:lnTo>
                    <a:pt x="8745236" y="6872503"/>
                  </a:lnTo>
                  <a:lnTo>
                    <a:pt x="8732634" y="6921717"/>
                  </a:lnTo>
                  <a:lnTo>
                    <a:pt x="8716599" y="6969826"/>
                  </a:lnTo>
                  <a:lnTo>
                    <a:pt x="8697204" y="7016648"/>
                  </a:lnTo>
                  <a:lnTo>
                    <a:pt x="8674525" y="7062005"/>
                  </a:lnTo>
                  <a:lnTo>
                    <a:pt x="8648636" y="7105716"/>
                  </a:lnTo>
                  <a:lnTo>
                    <a:pt x="8619613" y="7147600"/>
                  </a:lnTo>
                  <a:lnTo>
                    <a:pt x="8587529" y="7187478"/>
                  </a:lnTo>
                  <a:lnTo>
                    <a:pt x="8552459" y="7225169"/>
                  </a:lnTo>
                  <a:lnTo>
                    <a:pt x="8514768" y="7260238"/>
                  </a:lnTo>
                  <a:lnTo>
                    <a:pt x="8474890" y="7292322"/>
                  </a:lnTo>
                  <a:lnTo>
                    <a:pt x="8433006" y="7321346"/>
                  </a:lnTo>
                  <a:lnTo>
                    <a:pt x="8389296" y="7347234"/>
                  </a:lnTo>
                  <a:lnTo>
                    <a:pt x="8343939" y="7369913"/>
                  </a:lnTo>
                  <a:lnTo>
                    <a:pt x="8297116" y="7389308"/>
                  </a:lnTo>
                  <a:lnTo>
                    <a:pt x="8249008" y="7405344"/>
                  </a:lnTo>
                  <a:lnTo>
                    <a:pt x="8199794" y="7417946"/>
                  </a:lnTo>
                  <a:lnTo>
                    <a:pt x="8149655" y="7427040"/>
                  </a:lnTo>
                  <a:lnTo>
                    <a:pt x="8098771" y="7432551"/>
                  </a:lnTo>
                  <a:lnTo>
                    <a:pt x="8047321" y="7434404"/>
                  </a:lnTo>
                  <a:close/>
                </a:path>
              </a:pathLst>
            </a:custGeom>
            <a:solidFill>
              <a:srgbClr val="203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77152" y="2518558"/>
              <a:ext cx="6609715" cy="1242695"/>
            </a:xfrm>
            <a:custGeom>
              <a:avLst/>
              <a:gdLst/>
              <a:ahLst/>
              <a:cxnLst/>
              <a:rect l="l" t="t" r="r" b="b"/>
              <a:pathLst>
                <a:path w="6609715" h="1242695">
                  <a:moveTo>
                    <a:pt x="421732" y="1242150"/>
                  </a:moveTo>
                  <a:lnTo>
                    <a:pt x="349394" y="1227447"/>
                  </a:lnTo>
                  <a:lnTo>
                    <a:pt x="306997" y="1212899"/>
                  </a:lnTo>
                  <a:lnTo>
                    <a:pt x="266469" y="1194650"/>
                  </a:lnTo>
                  <a:lnTo>
                    <a:pt x="228013" y="1172904"/>
                  </a:lnTo>
                  <a:lnTo>
                    <a:pt x="191833" y="1147864"/>
                  </a:lnTo>
                  <a:lnTo>
                    <a:pt x="158133" y="1119733"/>
                  </a:lnTo>
                  <a:lnTo>
                    <a:pt x="127115" y="1088716"/>
                  </a:lnTo>
                  <a:lnTo>
                    <a:pt x="98985" y="1055016"/>
                  </a:lnTo>
                  <a:lnTo>
                    <a:pt x="73945" y="1018836"/>
                  </a:lnTo>
                  <a:lnTo>
                    <a:pt x="52198" y="980380"/>
                  </a:lnTo>
                  <a:lnTo>
                    <a:pt x="33949" y="939852"/>
                  </a:lnTo>
                  <a:lnTo>
                    <a:pt x="19401" y="897455"/>
                  </a:lnTo>
                  <a:lnTo>
                    <a:pt x="8758" y="853392"/>
                  </a:lnTo>
                  <a:lnTo>
                    <a:pt x="2223" y="807868"/>
                  </a:lnTo>
                  <a:lnTo>
                    <a:pt x="0" y="761086"/>
                  </a:lnTo>
                  <a:lnTo>
                    <a:pt x="0" y="485769"/>
                  </a:lnTo>
                  <a:lnTo>
                    <a:pt x="2223" y="438987"/>
                  </a:lnTo>
                  <a:lnTo>
                    <a:pt x="8758" y="393463"/>
                  </a:lnTo>
                  <a:lnTo>
                    <a:pt x="19401" y="349400"/>
                  </a:lnTo>
                  <a:lnTo>
                    <a:pt x="33949" y="307003"/>
                  </a:lnTo>
                  <a:lnTo>
                    <a:pt x="52198" y="266475"/>
                  </a:lnTo>
                  <a:lnTo>
                    <a:pt x="73945" y="228019"/>
                  </a:lnTo>
                  <a:lnTo>
                    <a:pt x="98985" y="191839"/>
                  </a:lnTo>
                  <a:lnTo>
                    <a:pt x="127115" y="158139"/>
                  </a:lnTo>
                  <a:lnTo>
                    <a:pt x="158133" y="127122"/>
                  </a:lnTo>
                  <a:lnTo>
                    <a:pt x="191833" y="98991"/>
                  </a:lnTo>
                  <a:lnTo>
                    <a:pt x="228013" y="73951"/>
                  </a:lnTo>
                  <a:lnTo>
                    <a:pt x="266469" y="52204"/>
                  </a:lnTo>
                  <a:lnTo>
                    <a:pt x="306997" y="33956"/>
                  </a:lnTo>
                  <a:lnTo>
                    <a:pt x="349394" y="19407"/>
                  </a:lnTo>
                  <a:lnTo>
                    <a:pt x="393456" y="8764"/>
                  </a:lnTo>
                  <a:lnTo>
                    <a:pt x="438981" y="2229"/>
                  </a:lnTo>
                  <a:lnTo>
                    <a:pt x="485763" y="0"/>
                  </a:lnTo>
                  <a:lnTo>
                    <a:pt x="6123354" y="0"/>
                  </a:lnTo>
                  <a:lnTo>
                    <a:pt x="6170136" y="2229"/>
                  </a:lnTo>
                  <a:lnTo>
                    <a:pt x="6215660" y="8764"/>
                  </a:lnTo>
                  <a:lnTo>
                    <a:pt x="6259723" y="19407"/>
                  </a:lnTo>
                  <a:lnTo>
                    <a:pt x="6302120" y="33955"/>
                  </a:lnTo>
                  <a:lnTo>
                    <a:pt x="6342648" y="52204"/>
                  </a:lnTo>
                  <a:lnTo>
                    <a:pt x="6381104" y="73951"/>
                  </a:lnTo>
                  <a:lnTo>
                    <a:pt x="6417284" y="98991"/>
                  </a:lnTo>
                  <a:lnTo>
                    <a:pt x="6450984" y="127121"/>
                  </a:lnTo>
                  <a:lnTo>
                    <a:pt x="6482001" y="158139"/>
                  </a:lnTo>
                  <a:lnTo>
                    <a:pt x="6510132" y="191839"/>
                  </a:lnTo>
                  <a:lnTo>
                    <a:pt x="6535172" y="228019"/>
                  </a:lnTo>
                  <a:lnTo>
                    <a:pt x="6556918" y="266475"/>
                  </a:lnTo>
                  <a:lnTo>
                    <a:pt x="6575167" y="307003"/>
                  </a:lnTo>
                  <a:lnTo>
                    <a:pt x="6589715" y="349400"/>
                  </a:lnTo>
                  <a:lnTo>
                    <a:pt x="6600358" y="393463"/>
                  </a:lnTo>
                  <a:lnTo>
                    <a:pt x="6606894" y="438987"/>
                  </a:lnTo>
                  <a:lnTo>
                    <a:pt x="6609117" y="485769"/>
                  </a:lnTo>
                  <a:lnTo>
                    <a:pt x="6609117" y="761086"/>
                  </a:lnTo>
                  <a:lnTo>
                    <a:pt x="6606894" y="807868"/>
                  </a:lnTo>
                  <a:lnTo>
                    <a:pt x="6600358" y="853392"/>
                  </a:lnTo>
                  <a:lnTo>
                    <a:pt x="6589715" y="897454"/>
                  </a:lnTo>
                  <a:lnTo>
                    <a:pt x="6575167" y="939852"/>
                  </a:lnTo>
                  <a:lnTo>
                    <a:pt x="6556918" y="980380"/>
                  </a:lnTo>
                  <a:lnTo>
                    <a:pt x="6535172" y="1018836"/>
                  </a:lnTo>
                  <a:lnTo>
                    <a:pt x="6510132" y="1055016"/>
                  </a:lnTo>
                  <a:lnTo>
                    <a:pt x="6482001" y="1088716"/>
                  </a:lnTo>
                  <a:lnTo>
                    <a:pt x="6450984" y="1119733"/>
                  </a:lnTo>
                  <a:lnTo>
                    <a:pt x="6417284" y="1147864"/>
                  </a:lnTo>
                  <a:lnTo>
                    <a:pt x="6381104" y="1172904"/>
                  </a:lnTo>
                  <a:lnTo>
                    <a:pt x="6342648" y="1194651"/>
                  </a:lnTo>
                  <a:lnTo>
                    <a:pt x="6302120" y="1212899"/>
                  </a:lnTo>
                  <a:lnTo>
                    <a:pt x="6259723" y="1227447"/>
                  </a:lnTo>
                  <a:lnTo>
                    <a:pt x="6215660" y="1238091"/>
                  </a:lnTo>
                  <a:lnTo>
                    <a:pt x="6187386" y="124215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21314" y="2610192"/>
            <a:ext cx="4100829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5080" indent="-255904">
              <a:lnSpc>
                <a:spcPct val="122800"/>
              </a:lnSpc>
              <a:spcBef>
                <a:spcPts val="100"/>
              </a:spcBef>
            </a:pPr>
            <a:r>
              <a:rPr sz="2900" spc="80" dirty="0">
                <a:solidFill>
                  <a:srgbClr val="FFFAFA"/>
                </a:solidFill>
                <a:latin typeface="Tahoma"/>
                <a:cs typeface="Tahoma"/>
              </a:rPr>
              <a:t>Chargement</a:t>
            </a:r>
            <a:r>
              <a:rPr sz="2900" spc="13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900" spc="125" dirty="0">
                <a:solidFill>
                  <a:srgbClr val="FFFAFA"/>
                </a:solidFill>
                <a:latin typeface="Tahoma"/>
                <a:cs typeface="Tahoma"/>
              </a:rPr>
              <a:t>du</a:t>
            </a:r>
            <a:r>
              <a:rPr sz="2900" spc="1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900" spc="100" dirty="0">
                <a:solidFill>
                  <a:srgbClr val="FFFAFA"/>
                </a:solidFill>
                <a:latin typeface="Tahoma"/>
                <a:cs typeface="Tahoma"/>
              </a:rPr>
              <a:t>modèle </a:t>
            </a:r>
            <a:r>
              <a:rPr sz="2900" spc="95" dirty="0">
                <a:solidFill>
                  <a:srgbClr val="FFFAFA"/>
                </a:solidFill>
                <a:latin typeface="Tahoma"/>
                <a:cs typeface="Tahoma"/>
              </a:rPr>
              <a:t>et</a:t>
            </a:r>
            <a:r>
              <a:rPr sz="2900" spc="1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900" spc="65" dirty="0">
                <a:solidFill>
                  <a:srgbClr val="FFFAFA"/>
                </a:solidFill>
                <a:latin typeface="Tahoma"/>
                <a:cs typeface="Tahoma"/>
              </a:rPr>
              <a:t>gestion</a:t>
            </a:r>
            <a:r>
              <a:rPr sz="2900" spc="1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900" spc="160" dirty="0">
                <a:solidFill>
                  <a:srgbClr val="FFFAFA"/>
                </a:solidFill>
                <a:latin typeface="Tahoma"/>
                <a:cs typeface="Tahoma"/>
              </a:rPr>
              <a:t>des</a:t>
            </a:r>
            <a:r>
              <a:rPr sz="2900" spc="1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900" spc="65" dirty="0">
                <a:solidFill>
                  <a:srgbClr val="FFFAFA"/>
                </a:solidFill>
                <a:latin typeface="Tahoma"/>
                <a:cs typeface="Tahoma"/>
              </a:rPr>
              <a:t>routes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99659" y="3981460"/>
            <a:ext cx="14604365" cy="5476875"/>
            <a:chOff x="2899659" y="3981460"/>
            <a:chExt cx="14604365" cy="547687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9659" y="3981460"/>
              <a:ext cx="4067174" cy="5476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7840" y="4746506"/>
              <a:ext cx="7905749" cy="28860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61795">
              <a:lnSpc>
                <a:spcPct val="100000"/>
              </a:lnSpc>
              <a:spcBef>
                <a:spcPts val="95"/>
              </a:spcBef>
            </a:pPr>
            <a:r>
              <a:rPr spc="-980" dirty="0"/>
              <a:t>Structure</a:t>
            </a:r>
            <a:r>
              <a:rPr spc="-1045" dirty="0"/>
              <a:t> </a:t>
            </a:r>
            <a:r>
              <a:rPr spc="-1105" dirty="0"/>
              <a:t>et</a:t>
            </a:r>
            <a:r>
              <a:rPr spc="-1040" dirty="0"/>
              <a:t> </a:t>
            </a:r>
            <a:r>
              <a:rPr spc="-1085" dirty="0"/>
              <a:t>fonctionnement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73975"/>
              <a:ext cx="18287999" cy="5313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5030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1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3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3" y="113058"/>
                  </a:lnTo>
                  <a:lnTo>
                    <a:pt x="7269828" y="142082"/>
                  </a:lnTo>
                  <a:lnTo>
                    <a:pt x="7309706" y="174165"/>
                  </a:lnTo>
                  <a:lnTo>
                    <a:pt x="7347397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4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2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1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2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4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7" y="7225169"/>
                  </a:lnTo>
                  <a:lnTo>
                    <a:pt x="7309706" y="7260239"/>
                  </a:lnTo>
                  <a:lnTo>
                    <a:pt x="7269828" y="7292322"/>
                  </a:lnTo>
                  <a:lnTo>
                    <a:pt x="7227943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3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1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0D29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2339" y="2502631"/>
              <a:ext cx="6694170" cy="1258570"/>
            </a:xfrm>
            <a:custGeom>
              <a:avLst/>
              <a:gdLst/>
              <a:ahLst/>
              <a:cxnLst/>
              <a:rect l="l" t="t" r="r" b="b"/>
              <a:pathLst>
                <a:path w="6694170" h="1258570">
                  <a:moveTo>
                    <a:pt x="421542" y="1257294"/>
                  </a:moveTo>
                  <a:lnTo>
                    <a:pt x="344290" y="1241066"/>
                  </a:lnTo>
                  <a:lnTo>
                    <a:pt x="299699" y="1225096"/>
                  </a:lnTo>
                  <a:lnTo>
                    <a:pt x="256875" y="1204858"/>
                  </a:lnTo>
                  <a:lnTo>
                    <a:pt x="216138" y="1180484"/>
                  </a:lnTo>
                  <a:lnTo>
                    <a:pt x="177805" y="1152106"/>
                  </a:lnTo>
                  <a:lnTo>
                    <a:pt x="142195" y="1119855"/>
                  </a:lnTo>
                  <a:lnTo>
                    <a:pt x="109945" y="1084245"/>
                  </a:lnTo>
                  <a:lnTo>
                    <a:pt x="81567" y="1045913"/>
                  </a:lnTo>
                  <a:lnTo>
                    <a:pt x="57193" y="1005175"/>
                  </a:lnTo>
                  <a:lnTo>
                    <a:pt x="36955" y="962352"/>
                  </a:lnTo>
                  <a:lnTo>
                    <a:pt x="20985" y="917761"/>
                  </a:lnTo>
                  <a:lnTo>
                    <a:pt x="9414" y="871720"/>
                  </a:lnTo>
                  <a:lnTo>
                    <a:pt x="2375" y="824549"/>
                  </a:lnTo>
                  <a:lnTo>
                    <a:pt x="0" y="776564"/>
                  </a:lnTo>
                  <a:lnTo>
                    <a:pt x="0" y="485487"/>
                  </a:lnTo>
                  <a:lnTo>
                    <a:pt x="2375" y="437502"/>
                  </a:lnTo>
                  <a:lnTo>
                    <a:pt x="9414" y="390330"/>
                  </a:lnTo>
                  <a:lnTo>
                    <a:pt x="20985" y="344290"/>
                  </a:lnTo>
                  <a:lnTo>
                    <a:pt x="36955" y="299699"/>
                  </a:lnTo>
                  <a:lnTo>
                    <a:pt x="57193" y="256875"/>
                  </a:lnTo>
                  <a:lnTo>
                    <a:pt x="81567" y="216138"/>
                  </a:lnTo>
                  <a:lnTo>
                    <a:pt x="109945" y="177805"/>
                  </a:lnTo>
                  <a:lnTo>
                    <a:pt x="142195" y="142195"/>
                  </a:lnTo>
                  <a:lnTo>
                    <a:pt x="177805" y="109945"/>
                  </a:lnTo>
                  <a:lnTo>
                    <a:pt x="216138" y="81567"/>
                  </a:lnTo>
                  <a:lnTo>
                    <a:pt x="256875" y="57193"/>
                  </a:lnTo>
                  <a:lnTo>
                    <a:pt x="299699" y="36955"/>
                  </a:lnTo>
                  <a:lnTo>
                    <a:pt x="344290" y="20985"/>
                  </a:lnTo>
                  <a:lnTo>
                    <a:pt x="390331" y="9414"/>
                  </a:lnTo>
                  <a:lnTo>
                    <a:pt x="437502" y="2375"/>
                  </a:lnTo>
                  <a:lnTo>
                    <a:pt x="485487" y="-5"/>
                  </a:lnTo>
                  <a:lnTo>
                    <a:pt x="6204237" y="-5"/>
                  </a:lnTo>
                  <a:lnTo>
                    <a:pt x="6252222" y="2375"/>
                  </a:lnTo>
                  <a:lnTo>
                    <a:pt x="6299393" y="9414"/>
                  </a:lnTo>
                  <a:lnTo>
                    <a:pt x="6345434" y="20985"/>
                  </a:lnTo>
                  <a:lnTo>
                    <a:pt x="6390025" y="36955"/>
                  </a:lnTo>
                  <a:lnTo>
                    <a:pt x="6432848" y="57193"/>
                  </a:lnTo>
                  <a:lnTo>
                    <a:pt x="6473586" y="81567"/>
                  </a:lnTo>
                  <a:lnTo>
                    <a:pt x="6511918" y="109945"/>
                  </a:lnTo>
                  <a:lnTo>
                    <a:pt x="6547528" y="142195"/>
                  </a:lnTo>
                  <a:lnTo>
                    <a:pt x="6579779" y="177805"/>
                  </a:lnTo>
                  <a:lnTo>
                    <a:pt x="6608157" y="216138"/>
                  </a:lnTo>
                  <a:lnTo>
                    <a:pt x="6632531" y="256875"/>
                  </a:lnTo>
                  <a:lnTo>
                    <a:pt x="6652769" y="299699"/>
                  </a:lnTo>
                  <a:lnTo>
                    <a:pt x="6668739" y="344290"/>
                  </a:lnTo>
                  <a:lnTo>
                    <a:pt x="6680309" y="390330"/>
                  </a:lnTo>
                  <a:lnTo>
                    <a:pt x="6687348" y="437502"/>
                  </a:lnTo>
                  <a:lnTo>
                    <a:pt x="6689724" y="485487"/>
                  </a:lnTo>
                  <a:lnTo>
                    <a:pt x="6689724" y="776564"/>
                  </a:lnTo>
                  <a:lnTo>
                    <a:pt x="6687348" y="824548"/>
                  </a:lnTo>
                  <a:lnTo>
                    <a:pt x="6680309" y="871720"/>
                  </a:lnTo>
                  <a:lnTo>
                    <a:pt x="6668739" y="917761"/>
                  </a:lnTo>
                  <a:lnTo>
                    <a:pt x="6652769" y="962352"/>
                  </a:lnTo>
                  <a:lnTo>
                    <a:pt x="6632531" y="1005175"/>
                  </a:lnTo>
                  <a:lnTo>
                    <a:pt x="6608157" y="1045913"/>
                  </a:lnTo>
                  <a:lnTo>
                    <a:pt x="6579779" y="1084245"/>
                  </a:lnTo>
                  <a:lnTo>
                    <a:pt x="6547528" y="1119855"/>
                  </a:lnTo>
                  <a:lnTo>
                    <a:pt x="6511918" y="1152106"/>
                  </a:lnTo>
                  <a:lnTo>
                    <a:pt x="6473586" y="1180484"/>
                  </a:lnTo>
                  <a:lnTo>
                    <a:pt x="6432848" y="1204857"/>
                  </a:lnTo>
                  <a:lnTo>
                    <a:pt x="6390025" y="1225095"/>
                  </a:lnTo>
                  <a:lnTo>
                    <a:pt x="6345434" y="1241066"/>
                  </a:lnTo>
                  <a:lnTo>
                    <a:pt x="6299393" y="1252636"/>
                  </a:lnTo>
                  <a:lnTo>
                    <a:pt x="6268181" y="125729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86739" y="2703969"/>
            <a:ext cx="394335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dirty="0">
                <a:solidFill>
                  <a:srgbClr val="FFFAFA"/>
                </a:solidFill>
                <a:latin typeface="Tahoma"/>
                <a:cs typeface="Tahoma"/>
              </a:rPr>
              <a:t>Interface</a:t>
            </a:r>
            <a:r>
              <a:rPr sz="3450" spc="4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450" spc="35" dirty="0">
                <a:solidFill>
                  <a:srgbClr val="FFFAFA"/>
                </a:solidFill>
                <a:latin typeface="Tahoma"/>
                <a:cs typeface="Tahoma"/>
              </a:rPr>
              <a:t>utilisateur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56098" y="2210121"/>
            <a:ext cx="8761730" cy="7434580"/>
            <a:chOff x="9156098" y="2210121"/>
            <a:chExt cx="8761730" cy="7434580"/>
          </a:xfrm>
        </p:grpSpPr>
        <p:sp>
          <p:nvSpPr>
            <p:cNvPr id="8" name="object 8"/>
            <p:cNvSpPr/>
            <p:nvPr/>
          </p:nvSpPr>
          <p:spPr>
            <a:xfrm>
              <a:off x="9156098" y="2210121"/>
              <a:ext cx="8761730" cy="7434580"/>
            </a:xfrm>
            <a:custGeom>
              <a:avLst/>
              <a:gdLst/>
              <a:ahLst/>
              <a:cxnLst/>
              <a:rect l="l" t="t" r="r" b="b"/>
              <a:pathLst>
                <a:path w="8761730" h="7434580">
                  <a:moveTo>
                    <a:pt x="8047321" y="7434404"/>
                  </a:moveTo>
                  <a:lnTo>
                    <a:pt x="714374" y="7434404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5" y="7369913"/>
                  </a:lnTo>
                  <a:lnTo>
                    <a:pt x="372399" y="7347234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8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1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4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1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5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4" y="0"/>
                  </a:lnTo>
                  <a:lnTo>
                    <a:pt x="8047321" y="0"/>
                  </a:lnTo>
                  <a:lnTo>
                    <a:pt x="8098771" y="1853"/>
                  </a:lnTo>
                  <a:lnTo>
                    <a:pt x="8149655" y="7364"/>
                  </a:lnTo>
                  <a:lnTo>
                    <a:pt x="8199794" y="16458"/>
                  </a:lnTo>
                  <a:lnTo>
                    <a:pt x="8249008" y="29060"/>
                  </a:lnTo>
                  <a:lnTo>
                    <a:pt x="8297116" y="45096"/>
                  </a:lnTo>
                  <a:lnTo>
                    <a:pt x="8343939" y="64491"/>
                  </a:lnTo>
                  <a:lnTo>
                    <a:pt x="8389296" y="87169"/>
                  </a:lnTo>
                  <a:lnTo>
                    <a:pt x="8433006" y="113058"/>
                  </a:lnTo>
                  <a:lnTo>
                    <a:pt x="8474890" y="142082"/>
                  </a:lnTo>
                  <a:lnTo>
                    <a:pt x="8514768" y="174165"/>
                  </a:lnTo>
                  <a:lnTo>
                    <a:pt x="8552459" y="209235"/>
                  </a:lnTo>
                  <a:lnTo>
                    <a:pt x="8587529" y="246926"/>
                  </a:lnTo>
                  <a:lnTo>
                    <a:pt x="8619613" y="286804"/>
                  </a:lnTo>
                  <a:lnTo>
                    <a:pt x="8648636" y="328688"/>
                  </a:lnTo>
                  <a:lnTo>
                    <a:pt x="8674525" y="372399"/>
                  </a:lnTo>
                  <a:lnTo>
                    <a:pt x="8697204" y="417756"/>
                  </a:lnTo>
                  <a:lnTo>
                    <a:pt x="8716599" y="464578"/>
                  </a:lnTo>
                  <a:lnTo>
                    <a:pt x="8732634" y="512687"/>
                  </a:lnTo>
                  <a:lnTo>
                    <a:pt x="8745236" y="561901"/>
                  </a:lnTo>
                  <a:lnTo>
                    <a:pt x="8754330" y="612040"/>
                  </a:lnTo>
                  <a:lnTo>
                    <a:pt x="8759841" y="662925"/>
                  </a:lnTo>
                  <a:lnTo>
                    <a:pt x="8761695" y="714374"/>
                  </a:lnTo>
                  <a:lnTo>
                    <a:pt x="8761695" y="6720030"/>
                  </a:lnTo>
                  <a:lnTo>
                    <a:pt x="8759841" y="6771479"/>
                  </a:lnTo>
                  <a:lnTo>
                    <a:pt x="8754330" y="6822364"/>
                  </a:lnTo>
                  <a:lnTo>
                    <a:pt x="8745236" y="6872503"/>
                  </a:lnTo>
                  <a:lnTo>
                    <a:pt x="8732634" y="6921717"/>
                  </a:lnTo>
                  <a:lnTo>
                    <a:pt x="8716599" y="6969826"/>
                  </a:lnTo>
                  <a:lnTo>
                    <a:pt x="8697204" y="7016648"/>
                  </a:lnTo>
                  <a:lnTo>
                    <a:pt x="8674525" y="7062005"/>
                  </a:lnTo>
                  <a:lnTo>
                    <a:pt x="8648636" y="7105716"/>
                  </a:lnTo>
                  <a:lnTo>
                    <a:pt x="8619613" y="7147600"/>
                  </a:lnTo>
                  <a:lnTo>
                    <a:pt x="8587529" y="7187478"/>
                  </a:lnTo>
                  <a:lnTo>
                    <a:pt x="8552459" y="7225169"/>
                  </a:lnTo>
                  <a:lnTo>
                    <a:pt x="8514768" y="7260238"/>
                  </a:lnTo>
                  <a:lnTo>
                    <a:pt x="8474890" y="7292322"/>
                  </a:lnTo>
                  <a:lnTo>
                    <a:pt x="8433006" y="7321346"/>
                  </a:lnTo>
                  <a:lnTo>
                    <a:pt x="8389296" y="7347234"/>
                  </a:lnTo>
                  <a:lnTo>
                    <a:pt x="8343939" y="7369913"/>
                  </a:lnTo>
                  <a:lnTo>
                    <a:pt x="8297116" y="7389308"/>
                  </a:lnTo>
                  <a:lnTo>
                    <a:pt x="8249008" y="7405344"/>
                  </a:lnTo>
                  <a:lnTo>
                    <a:pt x="8199794" y="7417946"/>
                  </a:lnTo>
                  <a:lnTo>
                    <a:pt x="8149655" y="7427040"/>
                  </a:lnTo>
                  <a:lnTo>
                    <a:pt x="8098771" y="7432551"/>
                  </a:lnTo>
                  <a:lnTo>
                    <a:pt x="8047321" y="7434404"/>
                  </a:lnTo>
                  <a:close/>
                </a:path>
              </a:pathLst>
            </a:custGeom>
            <a:solidFill>
              <a:srgbClr val="203B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77152" y="2518558"/>
              <a:ext cx="6609715" cy="1242695"/>
            </a:xfrm>
            <a:custGeom>
              <a:avLst/>
              <a:gdLst/>
              <a:ahLst/>
              <a:cxnLst/>
              <a:rect l="l" t="t" r="r" b="b"/>
              <a:pathLst>
                <a:path w="6609715" h="1242695">
                  <a:moveTo>
                    <a:pt x="421732" y="1242150"/>
                  </a:moveTo>
                  <a:lnTo>
                    <a:pt x="349394" y="1227447"/>
                  </a:lnTo>
                  <a:lnTo>
                    <a:pt x="306997" y="1212899"/>
                  </a:lnTo>
                  <a:lnTo>
                    <a:pt x="266469" y="1194650"/>
                  </a:lnTo>
                  <a:lnTo>
                    <a:pt x="228013" y="1172904"/>
                  </a:lnTo>
                  <a:lnTo>
                    <a:pt x="191833" y="1147864"/>
                  </a:lnTo>
                  <a:lnTo>
                    <a:pt x="158133" y="1119733"/>
                  </a:lnTo>
                  <a:lnTo>
                    <a:pt x="127115" y="1088716"/>
                  </a:lnTo>
                  <a:lnTo>
                    <a:pt x="98985" y="1055016"/>
                  </a:lnTo>
                  <a:lnTo>
                    <a:pt x="73945" y="1018836"/>
                  </a:lnTo>
                  <a:lnTo>
                    <a:pt x="52198" y="980380"/>
                  </a:lnTo>
                  <a:lnTo>
                    <a:pt x="33949" y="939852"/>
                  </a:lnTo>
                  <a:lnTo>
                    <a:pt x="19401" y="897455"/>
                  </a:lnTo>
                  <a:lnTo>
                    <a:pt x="8758" y="853392"/>
                  </a:lnTo>
                  <a:lnTo>
                    <a:pt x="2223" y="807868"/>
                  </a:lnTo>
                  <a:lnTo>
                    <a:pt x="0" y="761086"/>
                  </a:lnTo>
                  <a:lnTo>
                    <a:pt x="0" y="485769"/>
                  </a:lnTo>
                  <a:lnTo>
                    <a:pt x="2223" y="438987"/>
                  </a:lnTo>
                  <a:lnTo>
                    <a:pt x="8758" y="393463"/>
                  </a:lnTo>
                  <a:lnTo>
                    <a:pt x="19401" y="349400"/>
                  </a:lnTo>
                  <a:lnTo>
                    <a:pt x="33949" y="307003"/>
                  </a:lnTo>
                  <a:lnTo>
                    <a:pt x="52198" y="266475"/>
                  </a:lnTo>
                  <a:lnTo>
                    <a:pt x="73945" y="228019"/>
                  </a:lnTo>
                  <a:lnTo>
                    <a:pt x="98985" y="191839"/>
                  </a:lnTo>
                  <a:lnTo>
                    <a:pt x="127115" y="158139"/>
                  </a:lnTo>
                  <a:lnTo>
                    <a:pt x="158133" y="127122"/>
                  </a:lnTo>
                  <a:lnTo>
                    <a:pt x="191833" y="98991"/>
                  </a:lnTo>
                  <a:lnTo>
                    <a:pt x="228013" y="73951"/>
                  </a:lnTo>
                  <a:lnTo>
                    <a:pt x="266469" y="52204"/>
                  </a:lnTo>
                  <a:lnTo>
                    <a:pt x="306997" y="33956"/>
                  </a:lnTo>
                  <a:lnTo>
                    <a:pt x="349394" y="19407"/>
                  </a:lnTo>
                  <a:lnTo>
                    <a:pt x="393456" y="8764"/>
                  </a:lnTo>
                  <a:lnTo>
                    <a:pt x="438981" y="2229"/>
                  </a:lnTo>
                  <a:lnTo>
                    <a:pt x="485763" y="0"/>
                  </a:lnTo>
                  <a:lnTo>
                    <a:pt x="6123354" y="0"/>
                  </a:lnTo>
                  <a:lnTo>
                    <a:pt x="6170136" y="2229"/>
                  </a:lnTo>
                  <a:lnTo>
                    <a:pt x="6215660" y="8764"/>
                  </a:lnTo>
                  <a:lnTo>
                    <a:pt x="6259723" y="19407"/>
                  </a:lnTo>
                  <a:lnTo>
                    <a:pt x="6302120" y="33955"/>
                  </a:lnTo>
                  <a:lnTo>
                    <a:pt x="6342648" y="52204"/>
                  </a:lnTo>
                  <a:lnTo>
                    <a:pt x="6381104" y="73951"/>
                  </a:lnTo>
                  <a:lnTo>
                    <a:pt x="6417284" y="98991"/>
                  </a:lnTo>
                  <a:lnTo>
                    <a:pt x="6450984" y="127121"/>
                  </a:lnTo>
                  <a:lnTo>
                    <a:pt x="6482001" y="158139"/>
                  </a:lnTo>
                  <a:lnTo>
                    <a:pt x="6510132" y="191839"/>
                  </a:lnTo>
                  <a:lnTo>
                    <a:pt x="6535172" y="228019"/>
                  </a:lnTo>
                  <a:lnTo>
                    <a:pt x="6556918" y="266475"/>
                  </a:lnTo>
                  <a:lnTo>
                    <a:pt x="6575167" y="307003"/>
                  </a:lnTo>
                  <a:lnTo>
                    <a:pt x="6589715" y="349400"/>
                  </a:lnTo>
                  <a:lnTo>
                    <a:pt x="6600358" y="393463"/>
                  </a:lnTo>
                  <a:lnTo>
                    <a:pt x="6606894" y="438987"/>
                  </a:lnTo>
                  <a:lnTo>
                    <a:pt x="6609117" y="485769"/>
                  </a:lnTo>
                  <a:lnTo>
                    <a:pt x="6609117" y="761086"/>
                  </a:lnTo>
                  <a:lnTo>
                    <a:pt x="6606894" y="807868"/>
                  </a:lnTo>
                  <a:lnTo>
                    <a:pt x="6600358" y="853392"/>
                  </a:lnTo>
                  <a:lnTo>
                    <a:pt x="6589715" y="897454"/>
                  </a:lnTo>
                  <a:lnTo>
                    <a:pt x="6575167" y="939852"/>
                  </a:lnTo>
                  <a:lnTo>
                    <a:pt x="6556918" y="980380"/>
                  </a:lnTo>
                  <a:lnTo>
                    <a:pt x="6535172" y="1018836"/>
                  </a:lnTo>
                  <a:lnTo>
                    <a:pt x="6510132" y="1055016"/>
                  </a:lnTo>
                  <a:lnTo>
                    <a:pt x="6482001" y="1088716"/>
                  </a:lnTo>
                  <a:lnTo>
                    <a:pt x="6450984" y="1119733"/>
                  </a:lnTo>
                  <a:lnTo>
                    <a:pt x="6417284" y="1147864"/>
                  </a:lnTo>
                  <a:lnTo>
                    <a:pt x="6381104" y="1172904"/>
                  </a:lnTo>
                  <a:lnTo>
                    <a:pt x="6342648" y="1194651"/>
                  </a:lnTo>
                  <a:lnTo>
                    <a:pt x="6302120" y="1212899"/>
                  </a:lnTo>
                  <a:lnTo>
                    <a:pt x="6259723" y="1227447"/>
                  </a:lnTo>
                  <a:lnTo>
                    <a:pt x="6215660" y="1238091"/>
                  </a:lnTo>
                  <a:lnTo>
                    <a:pt x="6187386" y="124215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890817" y="2714548"/>
            <a:ext cx="51479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AFA"/>
                </a:solidFill>
                <a:latin typeface="Tahoma"/>
                <a:cs typeface="Tahoma"/>
              </a:rPr>
              <a:t>Traitement</a:t>
            </a:r>
            <a:r>
              <a:rPr sz="3200" spc="3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200" spc="175" dirty="0">
                <a:solidFill>
                  <a:srgbClr val="FFFAFA"/>
                </a:solidFill>
                <a:latin typeface="Tahoma"/>
                <a:cs typeface="Tahoma"/>
              </a:rPr>
              <a:t>des</a:t>
            </a:r>
            <a:r>
              <a:rPr sz="3200" spc="35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200" spc="95" dirty="0">
                <a:solidFill>
                  <a:srgbClr val="FFFAFA"/>
                </a:solidFill>
                <a:latin typeface="Tahoma"/>
                <a:cs typeface="Tahoma"/>
              </a:rPr>
              <a:t>prédictions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77188" y="4010152"/>
            <a:ext cx="15050769" cy="5419725"/>
            <a:chOff x="1777188" y="4010152"/>
            <a:chExt cx="15050769" cy="541972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7188" y="4010152"/>
              <a:ext cx="6410324" cy="5419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5731" y="4128107"/>
              <a:ext cx="6581774" cy="513325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3005">
              <a:lnSpc>
                <a:spcPct val="100000"/>
              </a:lnSpc>
              <a:spcBef>
                <a:spcPts val="95"/>
              </a:spcBef>
            </a:pPr>
            <a:r>
              <a:rPr spc="-994" dirty="0"/>
              <a:t>Interface</a:t>
            </a:r>
            <a:r>
              <a:rPr spc="-1035" dirty="0"/>
              <a:t> </a:t>
            </a:r>
            <a:r>
              <a:rPr spc="-1105" dirty="0"/>
              <a:t>et</a:t>
            </a:r>
            <a:r>
              <a:rPr spc="-1035" dirty="0"/>
              <a:t> </a:t>
            </a:r>
            <a:r>
              <a:rPr spc="-975" dirty="0"/>
              <a:t>prédiction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463274"/>
            <a:ext cx="10924540" cy="443611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65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06</a:t>
            </a:r>
            <a:endParaRPr sz="12000">
              <a:latin typeface="Arial"/>
              <a:cs typeface="Arial"/>
            </a:endParaRPr>
          </a:p>
          <a:p>
            <a:pPr marL="157480">
              <a:lnSpc>
                <a:spcPct val="100000"/>
              </a:lnSpc>
              <a:spcBef>
                <a:spcPts val="2965"/>
              </a:spcBef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Démonstration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4" name="object 4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8" name="object 8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15" name="object 15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19" name="object 19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723900"/>
            <a:ext cx="15392400" cy="8572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933450"/>
            <a:ext cx="15392400" cy="8420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500138"/>
            <a:ext cx="6633209" cy="5787390"/>
            <a:chOff x="0" y="4500138"/>
            <a:chExt cx="6633209" cy="5787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511" y="4500138"/>
              <a:ext cx="872395" cy="8723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3186"/>
              <a:ext cx="6633084" cy="4883813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300952" y="650789"/>
            <a:ext cx="24765" cy="9281795"/>
          </a:xfrm>
          <a:custGeom>
            <a:avLst/>
            <a:gdLst/>
            <a:ahLst/>
            <a:cxnLst/>
            <a:rect l="l" t="t" r="r" b="b"/>
            <a:pathLst>
              <a:path w="24765" h="9281795">
                <a:moveTo>
                  <a:pt x="0" y="9281791"/>
                </a:moveTo>
                <a:lnTo>
                  <a:pt x="24240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6449" y="663069"/>
            <a:ext cx="578494" cy="5784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6449" y="2819477"/>
            <a:ext cx="578494" cy="5784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6449" y="4178162"/>
            <a:ext cx="578494" cy="5784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6449" y="6240450"/>
            <a:ext cx="578494" cy="5784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6449" y="7299020"/>
            <a:ext cx="578494" cy="5784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67698" y="1053584"/>
            <a:ext cx="3399154" cy="172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4800" b="1" spc="265" dirty="0">
                <a:solidFill>
                  <a:srgbClr val="212831"/>
                </a:solidFill>
                <a:latin typeface="Verdana"/>
                <a:cs typeface="Verdana"/>
              </a:rPr>
              <a:t>Table</a:t>
            </a:r>
            <a:r>
              <a:rPr sz="4800" b="1" spc="-720" dirty="0">
                <a:solidFill>
                  <a:srgbClr val="212831"/>
                </a:solidFill>
                <a:latin typeface="Verdana"/>
                <a:cs typeface="Verdana"/>
              </a:rPr>
              <a:t> </a:t>
            </a:r>
            <a:r>
              <a:rPr sz="4800" b="1" spc="330" dirty="0">
                <a:solidFill>
                  <a:srgbClr val="212831"/>
                </a:solidFill>
                <a:latin typeface="Verdana"/>
                <a:cs typeface="Verdana"/>
              </a:rPr>
              <a:t>de </a:t>
            </a:r>
            <a:r>
              <a:rPr sz="4800" b="1" spc="325" dirty="0">
                <a:solidFill>
                  <a:srgbClr val="212831"/>
                </a:solidFill>
                <a:latin typeface="Verdana"/>
                <a:cs typeface="Verdana"/>
              </a:rPr>
              <a:t>matières</a:t>
            </a:r>
            <a:endParaRPr sz="48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1772560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3569348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4953695"/>
            <a:ext cx="114300" cy="1142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6956120"/>
            <a:ext cx="114300" cy="1142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1388370"/>
            <a:ext cx="114300" cy="114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2229759"/>
            <a:ext cx="114300" cy="1142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5351865"/>
            <a:ext cx="114300" cy="1142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2474" y="5728750"/>
            <a:ext cx="114300" cy="1142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70437" y="8121345"/>
            <a:ext cx="114300" cy="1142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70437" y="8521395"/>
            <a:ext cx="114300" cy="1142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6449" y="9522699"/>
            <a:ext cx="578494" cy="57849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982894" y="567578"/>
            <a:ext cx="31565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3800" b="1" spc="-50" dirty="0">
                <a:latin typeface="Roboto Cn"/>
                <a:cs typeface="Roboto Cn"/>
              </a:rPr>
              <a:t>1</a:t>
            </a:r>
            <a:r>
              <a:rPr sz="3800" b="1" dirty="0">
                <a:latin typeface="Roboto Cn"/>
                <a:cs typeface="Roboto Cn"/>
              </a:rPr>
              <a:t>	</a:t>
            </a:r>
            <a:r>
              <a:rPr sz="4000" b="1" spc="-10" dirty="0">
                <a:latin typeface="Roboto Cn"/>
                <a:cs typeface="Roboto Cn"/>
              </a:rPr>
              <a:t>Introduction</a:t>
            </a:r>
            <a:endParaRPr sz="4000">
              <a:latin typeface="Roboto Cn"/>
              <a:cs typeface="Roboto C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04930" y="2737684"/>
            <a:ext cx="282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0" dirty="0">
                <a:latin typeface="Roboto Cn"/>
                <a:cs typeface="Roboto Cn"/>
              </a:rPr>
              <a:t>2</a:t>
            </a:r>
            <a:endParaRPr sz="4000">
              <a:latin typeface="Roboto Cn"/>
              <a:cs typeface="Roboto C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0261" y="4073601"/>
            <a:ext cx="2698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0" dirty="0">
                <a:latin typeface="Roboto Cn"/>
                <a:cs typeface="Roboto Cn"/>
              </a:rPr>
              <a:t>3</a:t>
            </a:r>
            <a:endParaRPr sz="3800">
              <a:latin typeface="Roboto Cn"/>
              <a:cs typeface="Roboto C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04930" y="6187744"/>
            <a:ext cx="2762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-50" dirty="0">
                <a:latin typeface="Roboto Cn"/>
                <a:cs typeface="Roboto Cn"/>
              </a:rPr>
              <a:t>4</a:t>
            </a:r>
            <a:endParaRPr sz="3900">
              <a:latin typeface="Roboto Cn"/>
              <a:cs typeface="Roboto C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6449" y="8778570"/>
            <a:ext cx="578494" cy="57849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82894" y="1166120"/>
            <a:ext cx="8249920" cy="89344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304290" marR="5080">
              <a:lnSpc>
                <a:spcPts val="3030"/>
              </a:lnSpc>
              <a:spcBef>
                <a:spcPts val="675"/>
              </a:spcBef>
            </a:pPr>
            <a:r>
              <a:rPr sz="3000" b="1" spc="-215" dirty="0">
                <a:latin typeface="Roboto Bk"/>
                <a:cs typeface="Roboto Bk"/>
              </a:rPr>
              <a:t>C’est</a:t>
            </a:r>
            <a:r>
              <a:rPr sz="3000" b="1" spc="-35" dirty="0">
                <a:latin typeface="Roboto Bk"/>
                <a:cs typeface="Roboto Bk"/>
              </a:rPr>
              <a:t> </a:t>
            </a:r>
            <a:r>
              <a:rPr sz="3000" b="1" spc="-200" dirty="0">
                <a:latin typeface="Roboto Bk"/>
                <a:cs typeface="Roboto Bk"/>
              </a:rPr>
              <a:t>quoi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320" dirty="0">
                <a:latin typeface="Roboto Bk"/>
                <a:cs typeface="Roboto Bk"/>
              </a:rPr>
              <a:t>Un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20" dirty="0">
                <a:latin typeface="Roboto Bk"/>
                <a:cs typeface="Roboto Bk"/>
              </a:rPr>
              <a:t>Réseau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185" dirty="0">
                <a:latin typeface="Roboto Bk"/>
                <a:cs typeface="Roboto Bk"/>
              </a:rPr>
              <a:t>de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00" dirty="0">
                <a:latin typeface="Roboto Bk"/>
                <a:cs typeface="Roboto Bk"/>
              </a:rPr>
              <a:t>Neurones</a:t>
            </a:r>
            <a:r>
              <a:rPr sz="3000" b="1" spc="-35" dirty="0">
                <a:latin typeface="Roboto Bk"/>
                <a:cs typeface="Roboto Bk"/>
              </a:rPr>
              <a:t> </a:t>
            </a:r>
            <a:r>
              <a:rPr sz="3000" b="1" spc="-160" dirty="0">
                <a:latin typeface="Roboto Bk"/>
                <a:cs typeface="Roboto Bk"/>
              </a:rPr>
              <a:t>Artificiels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325" dirty="0">
                <a:latin typeface="Roboto Bk"/>
                <a:cs typeface="Roboto Bk"/>
              </a:rPr>
              <a:t>? </a:t>
            </a:r>
            <a:r>
              <a:rPr sz="3000" b="1" spc="-180" dirty="0">
                <a:latin typeface="Roboto Bk"/>
                <a:cs typeface="Roboto Bk"/>
              </a:rPr>
              <a:t>Objectif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25" dirty="0">
                <a:latin typeface="Roboto Bk"/>
                <a:cs typeface="Roboto Bk"/>
              </a:rPr>
              <a:t>du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10" dirty="0">
                <a:latin typeface="Roboto Bk"/>
                <a:cs typeface="Roboto Bk"/>
              </a:rPr>
              <a:t>projet</a:t>
            </a:r>
            <a:endParaRPr sz="3000">
              <a:latin typeface="Roboto Bk"/>
              <a:cs typeface="Roboto Bk"/>
            </a:endParaRPr>
          </a:p>
          <a:p>
            <a:pPr marL="1304290">
              <a:lnSpc>
                <a:spcPts val="3590"/>
              </a:lnSpc>
            </a:pPr>
            <a:r>
              <a:rPr sz="3000" b="1" spc="-210" dirty="0">
                <a:latin typeface="Roboto Bk"/>
                <a:cs typeface="Roboto Bk"/>
              </a:rPr>
              <a:t>Outils</a:t>
            </a:r>
            <a:r>
              <a:rPr sz="3000" b="1" spc="-10" dirty="0">
                <a:latin typeface="Roboto Bk"/>
                <a:cs typeface="Roboto Bk"/>
              </a:rPr>
              <a:t> </a:t>
            </a:r>
            <a:r>
              <a:rPr sz="3000" b="1" spc="-45" dirty="0">
                <a:latin typeface="Roboto Bk"/>
                <a:cs typeface="Roboto Bk"/>
              </a:rPr>
              <a:t>utilisés</a:t>
            </a:r>
            <a:endParaRPr sz="3000">
              <a:latin typeface="Roboto Bk"/>
              <a:cs typeface="Roboto Bk"/>
            </a:endParaRPr>
          </a:p>
          <a:p>
            <a:pPr marL="656590">
              <a:lnSpc>
                <a:spcPct val="100000"/>
              </a:lnSpc>
              <a:spcBef>
                <a:spcPts val="1845"/>
              </a:spcBef>
            </a:pPr>
            <a:r>
              <a:rPr sz="4000" b="1" dirty="0">
                <a:latin typeface="Roboto Cn"/>
                <a:cs typeface="Roboto Cn"/>
              </a:rPr>
              <a:t>Description</a:t>
            </a:r>
            <a:r>
              <a:rPr sz="4000" b="1" spc="114" dirty="0">
                <a:latin typeface="Roboto Cn"/>
                <a:cs typeface="Roboto Cn"/>
              </a:rPr>
              <a:t> </a:t>
            </a:r>
            <a:r>
              <a:rPr sz="4000" b="1" dirty="0">
                <a:latin typeface="Roboto Cn"/>
                <a:cs typeface="Roboto Cn"/>
              </a:rPr>
              <a:t>du</a:t>
            </a:r>
            <a:r>
              <a:rPr sz="4000" b="1" spc="114" dirty="0">
                <a:latin typeface="Roboto Cn"/>
                <a:cs typeface="Roboto Cn"/>
              </a:rPr>
              <a:t> </a:t>
            </a:r>
            <a:r>
              <a:rPr sz="4000" b="1" spc="-10" dirty="0">
                <a:latin typeface="Roboto Cn"/>
                <a:cs typeface="Roboto Cn"/>
              </a:rPr>
              <a:t>dataset</a:t>
            </a:r>
            <a:endParaRPr sz="4000">
              <a:latin typeface="Roboto Cn"/>
              <a:cs typeface="Roboto Cn"/>
            </a:endParaRPr>
          </a:p>
          <a:p>
            <a:pPr marL="1304290">
              <a:lnSpc>
                <a:spcPct val="100000"/>
              </a:lnSpc>
              <a:spcBef>
                <a:spcPts val="300"/>
              </a:spcBef>
            </a:pPr>
            <a:r>
              <a:rPr sz="3000" b="1" spc="-215" dirty="0">
                <a:latin typeface="Roboto Bk"/>
                <a:cs typeface="Roboto Bk"/>
              </a:rPr>
              <a:t>Format</a:t>
            </a:r>
            <a:r>
              <a:rPr sz="3000" b="1" spc="-40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spc="-40" dirty="0">
                <a:latin typeface="Roboto Bk"/>
                <a:cs typeface="Roboto Bk"/>
              </a:rPr>
              <a:t> </a:t>
            </a:r>
            <a:r>
              <a:rPr sz="3000" b="1" spc="-75" dirty="0">
                <a:latin typeface="Roboto Bk"/>
                <a:cs typeface="Roboto Bk"/>
              </a:rPr>
              <a:t>structure</a:t>
            </a:r>
            <a:endParaRPr sz="3000">
              <a:latin typeface="Roboto Bk"/>
              <a:cs typeface="Roboto Bk"/>
            </a:endParaRPr>
          </a:p>
          <a:p>
            <a:pPr marL="656590">
              <a:lnSpc>
                <a:spcPct val="100000"/>
              </a:lnSpc>
              <a:spcBef>
                <a:spcPts val="2125"/>
              </a:spcBef>
            </a:pPr>
            <a:r>
              <a:rPr sz="4000" b="1" dirty="0">
                <a:latin typeface="Roboto Cn"/>
                <a:cs typeface="Roboto Cn"/>
              </a:rPr>
              <a:t>Méthodologie</a:t>
            </a:r>
            <a:r>
              <a:rPr sz="4000" b="1" spc="140" dirty="0">
                <a:latin typeface="Roboto Cn"/>
                <a:cs typeface="Roboto Cn"/>
              </a:rPr>
              <a:t> </a:t>
            </a:r>
            <a:r>
              <a:rPr sz="4000" b="1" dirty="0">
                <a:latin typeface="Roboto Cn"/>
                <a:cs typeface="Roboto Cn"/>
              </a:rPr>
              <a:t>du</a:t>
            </a:r>
            <a:r>
              <a:rPr sz="4000" b="1" spc="145" dirty="0">
                <a:latin typeface="Roboto Cn"/>
                <a:cs typeface="Roboto Cn"/>
              </a:rPr>
              <a:t> </a:t>
            </a:r>
            <a:r>
              <a:rPr sz="4000" b="1" spc="-10" dirty="0">
                <a:latin typeface="Roboto Cn"/>
                <a:cs typeface="Roboto Cn"/>
              </a:rPr>
              <a:t>projet</a:t>
            </a:r>
            <a:endParaRPr sz="4000">
              <a:latin typeface="Roboto Cn"/>
              <a:cs typeface="Roboto Cn"/>
            </a:endParaRPr>
          </a:p>
          <a:p>
            <a:pPr marL="1304290">
              <a:lnSpc>
                <a:spcPts val="3370"/>
              </a:lnSpc>
              <a:spcBef>
                <a:spcPts val="380"/>
              </a:spcBef>
            </a:pPr>
            <a:r>
              <a:rPr sz="3000" b="1" spc="-225" dirty="0">
                <a:latin typeface="Roboto Bk"/>
                <a:cs typeface="Roboto Bk"/>
              </a:rPr>
              <a:t>Environnement</a:t>
            </a:r>
            <a:r>
              <a:rPr sz="3000" b="1" spc="-15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spc="-15" dirty="0">
                <a:latin typeface="Roboto Bk"/>
                <a:cs typeface="Roboto Bk"/>
              </a:rPr>
              <a:t> </a:t>
            </a:r>
            <a:r>
              <a:rPr sz="3000" b="1" spc="-105" dirty="0">
                <a:latin typeface="Roboto Bk"/>
                <a:cs typeface="Roboto Bk"/>
              </a:rPr>
              <a:t>prétraitement</a:t>
            </a:r>
            <a:endParaRPr sz="3000">
              <a:latin typeface="Roboto Bk"/>
              <a:cs typeface="Roboto Bk"/>
            </a:endParaRPr>
          </a:p>
          <a:p>
            <a:pPr marL="1304290" marR="1388745">
              <a:lnSpc>
                <a:spcPts val="2970"/>
              </a:lnSpc>
              <a:spcBef>
                <a:spcPts val="390"/>
              </a:spcBef>
            </a:pPr>
            <a:r>
              <a:rPr sz="3000" b="1" spc="-190" dirty="0">
                <a:latin typeface="Roboto Bk"/>
                <a:cs typeface="Roboto Bk"/>
              </a:rPr>
              <a:t>Séparation</a:t>
            </a:r>
            <a:r>
              <a:rPr sz="3000" b="1" spc="-35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185" dirty="0">
                <a:latin typeface="Roboto Bk"/>
                <a:cs typeface="Roboto Bk"/>
              </a:rPr>
              <a:t>architecture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25" dirty="0">
                <a:latin typeface="Roboto Bk"/>
                <a:cs typeface="Roboto Bk"/>
              </a:rPr>
              <a:t>du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185" dirty="0">
                <a:latin typeface="Roboto Bk"/>
                <a:cs typeface="Roboto Bk"/>
              </a:rPr>
              <a:t>modèle </a:t>
            </a:r>
            <a:r>
              <a:rPr sz="3000" b="1" spc="-204" dirty="0">
                <a:latin typeface="Roboto Bk"/>
                <a:cs typeface="Roboto Bk"/>
              </a:rPr>
              <a:t>Entraînement</a:t>
            </a:r>
            <a:r>
              <a:rPr sz="3000" b="1" spc="-5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dirty="0">
                <a:latin typeface="Roboto Bk"/>
                <a:cs typeface="Roboto Bk"/>
              </a:rPr>
              <a:t> </a:t>
            </a:r>
            <a:r>
              <a:rPr sz="3000" b="1" spc="-110" dirty="0">
                <a:latin typeface="Roboto Bk"/>
                <a:cs typeface="Roboto Bk"/>
              </a:rPr>
              <a:t>visualisation</a:t>
            </a:r>
            <a:endParaRPr sz="3000">
              <a:latin typeface="Roboto Bk"/>
              <a:cs typeface="Roboto Bk"/>
            </a:endParaRPr>
          </a:p>
          <a:p>
            <a:pPr marL="656590">
              <a:lnSpc>
                <a:spcPct val="100000"/>
              </a:lnSpc>
              <a:spcBef>
                <a:spcPts val="890"/>
              </a:spcBef>
            </a:pPr>
            <a:r>
              <a:rPr sz="4000" b="1" dirty="0">
                <a:latin typeface="Roboto Cn"/>
                <a:cs typeface="Roboto Cn"/>
              </a:rPr>
              <a:t>Évaluation</a:t>
            </a:r>
            <a:r>
              <a:rPr sz="4000" b="1" spc="80" dirty="0">
                <a:latin typeface="Roboto Cn"/>
                <a:cs typeface="Roboto Cn"/>
              </a:rPr>
              <a:t> </a:t>
            </a:r>
            <a:r>
              <a:rPr sz="4000" b="1" dirty="0">
                <a:latin typeface="Roboto Cn"/>
                <a:cs typeface="Roboto Cn"/>
              </a:rPr>
              <a:t>des</a:t>
            </a:r>
            <a:r>
              <a:rPr sz="4000" b="1" spc="80" dirty="0">
                <a:latin typeface="Roboto Cn"/>
                <a:cs typeface="Roboto Cn"/>
              </a:rPr>
              <a:t> </a:t>
            </a:r>
            <a:r>
              <a:rPr sz="4000" b="1" spc="-10" dirty="0">
                <a:latin typeface="Roboto Cn"/>
                <a:cs typeface="Roboto Cn"/>
              </a:rPr>
              <a:t>performances</a:t>
            </a:r>
            <a:endParaRPr sz="4000">
              <a:latin typeface="Roboto Cn"/>
              <a:cs typeface="Roboto Cn"/>
            </a:endParaRPr>
          </a:p>
          <a:p>
            <a:pPr marL="1304290">
              <a:lnSpc>
                <a:spcPct val="100000"/>
              </a:lnSpc>
              <a:spcBef>
                <a:spcPts val="375"/>
              </a:spcBef>
            </a:pPr>
            <a:r>
              <a:rPr sz="3000" b="1" spc="-190" dirty="0">
                <a:latin typeface="Roboto Bk"/>
                <a:cs typeface="Roboto Bk"/>
              </a:rPr>
              <a:t>Précision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10" dirty="0">
                <a:latin typeface="Roboto Bk"/>
                <a:cs typeface="Roboto Bk"/>
              </a:rPr>
              <a:t>obtenue</a:t>
            </a:r>
            <a:r>
              <a:rPr sz="3000" b="1" spc="-25" dirty="0">
                <a:latin typeface="Roboto Bk"/>
                <a:cs typeface="Roboto Bk"/>
              </a:rPr>
              <a:t> </a:t>
            </a:r>
            <a:r>
              <a:rPr sz="3000" b="1" spc="-210" dirty="0">
                <a:latin typeface="Roboto Bk"/>
                <a:cs typeface="Roboto Bk"/>
              </a:rPr>
              <a:t>sur</a:t>
            </a:r>
            <a:r>
              <a:rPr sz="3000" b="1" spc="-25" dirty="0">
                <a:latin typeface="Roboto Bk"/>
                <a:cs typeface="Roboto Bk"/>
              </a:rPr>
              <a:t> </a:t>
            </a:r>
            <a:r>
              <a:rPr sz="3000" b="1" spc="-160" dirty="0">
                <a:latin typeface="Roboto Bk"/>
                <a:cs typeface="Roboto Bk"/>
              </a:rPr>
              <a:t>les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204" dirty="0">
                <a:latin typeface="Roboto Bk"/>
                <a:cs typeface="Roboto Bk"/>
              </a:rPr>
              <a:t>données</a:t>
            </a:r>
            <a:r>
              <a:rPr sz="3000" b="1" spc="-25" dirty="0">
                <a:latin typeface="Roboto Bk"/>
                <a:cs typeface="Roboto Bk"/>
              </a:rPr>
              <a:t> </a:t>
            </a:r>
            <a:r>
              <a:rPr sz="3000" b="1" spc="-185" dirty="0">
                <a:latin typeface="Roboto Bk"/>
                <a:cs typeface="Roboto Bk"/>
              </a:rPr>
              <a:t>de</a:t>
            </a:r>
            <a:r>
              <a:rPr sz="3000" b="1" spc="-25" dirty="0">
                <a:latin typeface="Roboto Bk"/>
                <a:cs typeface="Roboto Bk"/>
              </a:rPr>
              <a:t> </a:t>
            </a:r>
            <a:r>
              <a:rPr sz="3000" b="1" spc="-20" dirty="0">
                <a:latin typeface="Roboto Bk"/>
                <a:cs typeface="Roboto Bk"/>
              </a:rPr>
              <a:t>test</a:t>
            </a:r>
            <a:endParaRPr sz="3000">
              <a:latin typeface="Roboto Bk"/>
              <a:cs typeface="Roboto Bk"/>
            </a:endParaRPr>
          </a:p>
          <a:p>
            <a:pPr marL="635000" indent="-593090">
              <a:lnSpc>
                <a:spcPct val="100000"/>
              </a:lnSpc>
              <a:spcBef>
                <a:spcPts val="400"/>
              </a:spcBef>
              <a:buSzPct val="95000"/>
              <a:buAutoNum type="arabicPlain" startAt="5"/>
              <a:tabLst>
                <a:tab pos="635000" algn="l"/>
              </a:tabLst>
            </a:pPr>
            <a:r>
              <a:rPr sz="4000" b="1" dirty="0">
                <a:latin typeface="Roboto Cn"/>
                <a:cs typeface="Roboto Cn"/>
              </a:rPr>
              <a:t>Application</a:t>
            </a:r>
            <a:r>
              <a:rPr sz="4000" b="1" spc="85" dirty="0">
                <a:latin typeface="Roboto Cn"/>
                <a:cs typeface="Roboto Cn"/>
              </a:rPr>
              <a:t> </a:t>
            </a:r>
            <a:r>
              <a:rPr sz="4000" b="1" dirty="0">
                <a:latin typeface="Roboto Cn"/>
                <a:cs typeface="Roboto Cn"/>
              </a:rPr>
              <a:t>Web</a:t>
            </a:r>
            <a:r>
              <a:rPr sz="4000" b="1" spc="90" dirty="0">
                <a:latin typeface="Roboto Cn"/>
                <a:cs typeface="Roboto Cn"/>
              </a:rPr>
              <a:t> </a:t>
            </a:r>
            <a:r>
              <a:rPr sz="4000" b="1" dirty="0">
                <a:latin typeface="Roboto Cn"/>
                <a:cs typeface="Roboto Cn"/>
              </a:rPr>
              <a:t>du</a:t>
            </a:r>
            <a:r>
              <a:rPr sz="4000" b="1" spc="90" dirty="0">
                <a:latin typeface="Roboto Cn"/>
                <a:cs typeface="Roboto Cn"/>
              </a:rPr>
              <a:t> </a:t>
            </a:r>
            <a:r>
              <a:rPr sz="4000" b="1" spc="-10" dirty="0">
                <a:latin typeface="Roboto Cn"/>
                <a:cs typeface="Roboto Cn"/>
              </a:rPr>
              <a:t>projet</a:t>
            </a:r>
            <a:endParaRPr sz="4000">
              <a:latin typeface="Roboto Cn"/>
              <a:cs typeface="Roboto Cn"/>
            </a:endParaRPr>
          </a:p>
          <a:p>
            <a:pPr marL="1282700" marR="2743835">
              <a:lnSpc>
                <a:spcPts val="3150"/>
              </a:lnSpc>
              <a:spcBef>
                <a:spcPts val="855"/>
              </a:spcBef>
            </a:pPr>
            <a:r>
              <a:rPr sz="3000" b="1" spc="-204" dirty="0">
                <a:latin typeface="Roboto Bk"/>
                <a:cs typeface="Roboto Bk"/>
              </a:rPr>
              <a:t>Structure</a:t>
            </a:r>
            <a:r>
              <a:rPr sz="3000" b="1" spc="-15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spc="-15" dirty="0">
                <a:latin typeface="Roboto Bk"/>
                <a:cs typeface="Roboto Bk"/>
              </a:rPr>
              <a:t> </a:t>
            </a:r>
            <a:r>
              <a:rPr sz="3000" b="1" spc="-200" dirty="0">
                <a:latin typeface="Roboto Bk"/>
                <a:cs typeface="Roboto Bk"/>
              </a:rPr>
              <a:t>fonctionnement </a:t>
            </a:r>
            <a:r>
              <a:rPr sz="3000" b="1" spc="-180" dirty="0">
                <a:latin typeface="Roboto Bk"/>
                <a:cs typeface="Roboto Bk"/>
              </a:rPr>
              <a:t>Interface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180" dirty="0">
                <a:latin typeface="Roboto Bk"/>
                <a:cs typeface="Roboto Bk"/>
              </a:rPr>
              <a:t>et</a:t>
            </a:r>
            <a:r>
              <a:rPr sz="3000" b="1" spc="-30" dirty="0">
                <a:latin typeface="Roboto Bk"/>
                <a:cs typeface="Roboto Bk"/>
              </a:rPr>
              <a:t> </a:t>
            </a:r>
            <a:r>
              <a:rPr sz="3000" b="1" spc="-75" dirty="0">
                <a:latin typeface="Roboto Bk"/>
                <a:cs typeface="Roboto Bk"/>
              </a:rPr>
              <a:t>prédiction</a:t>
            </a:r>
            <a:endParaRPr sz="3000">
              <a:latin typeface="Roboto Bk"/>
              <a:cs typeface="Roboto Bk"/>
            </a:endParaRPr>
          </a:p>
          <a:p>
            <a:pPr marL="635000" indent="-593090">
              <a:lnSpc>
                <a:spcPts val="4495"/>
              </a:lnSpc>
              <a:buSzPct val="95000"/>
              <a:buAutoNum type="arabicPlain" startAt="6"/>
              <a:tabLst>
                <a:tab pos="635000" algn="l"/>
              </a:tabLst>
            </a:pPr>
            <a:r>
              <a:rPr sz="4000" b="1" spc="-10" dirty="0">
                <a:latin typeface="Roboto Cn"/>
                <a:cs typeface="Roboto Cn"/>
              </a:rPr>
              <a:t>Démonstration</a:t>
            </a:r>
            <a:endParaRPr sz="4000">
              <a:latin typeface="Roboto Cn"/>
              <a:cs typeface="Roboto Cn"/>
            </a:endParaRPr>
          </a:p>
          <a:p>
            <a:pPr marL="635000" indent="-622300">
              <a:lnSpc>
                <a:spcPct val="100000"/>
              </a:lnSpc>
              <a:spcBef>
                <a:spcPts val="1060"/>
              </a:spcBef>
              <a:buAutoNum type="arabicPlain" startAt="6"/>
              <a:tabLst>
                <a:tab pos="635000" algn="l"/>
              </a:tabLst>
            </a:pPr>
            <a:r>
              <a:rPr sz="4000" b="1" spc="-10" dirty="0">
                <a:latin typeface="Roboto Cn"/>
                <a:cs typeface="Roboto Cn"/>
              </a:rPr>
              <a:t>Conclusion</a:t>
            </a:r>
            <a:endParaRPr sz="4000">
              <a:latin typeface="Roboto Cn"/>
              <a:cs typeface="Roboto C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3"/>
          <a:stretch/>
        </p:blipFill>
        <p:spPr>
          <a:xfrm>
            <a:off x="1104900" y="990600"/>
            <a:ext cx="160782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463274"/>
            <a:ext cx="8467725" cy="4436110"/>
          </a:xfrm>
          <a:prstGeom prst="rect">
            <a:avLst/>
          </a:prstGeom>
        </p:spPr>
        <p:txBody>
          <a:bodyPr vert="horz" wrap="square" lIns="0" tIns="389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65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07</a:t>
            </a:r>
            <a:endParaRPr sz="12000">
              <a:latin typeface="Arial"/>
              <a:cs typeface="Arial"/>
            </a:endParaRPr>
          </a:p>
          <a:p>
            <a:pPr marL="157480">
              <a:lnSpc>
                <a:spcPct val="100000"/>
              </a:lnSpc>
              <a:spcBef>
                <a:spcPts val="2965"/>
              </a:spcBef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Conclusion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4" name="object 4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19" name="object 19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26" name="object 26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30" name="object 30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5174" y="1348050"/>
            <a:ext cx="83229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Conclusion</a:t>
            </a:r>
            <a:endParaRPr sz="1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99"/>
              </a:lnSpc>
              <a:spcBef>
                <a:spcPts val="100"/>
              </a:spcBef>
            </a:pPr>
            <a:r>
              <a:rPr dirty="0"/>
              <a:t>Ce</a:t>
            </a:r>
            <a:r>
              <a:rPr spc="-145" dirty="0"/>
              <a:t> </a:t>
            </a:r>
            <a:r>
              <a:rPr spc="-65" dirty="0"/>
              <a:t>projet</a:t>
            </a:r>
            <a:r>
              <a:rPr spc="-145" dirty="0"/>
              <a:t> </a:t>
            </a:r>
            <a:r>
              <a:rPr dirty="0"/>
              <a:t>a</a:t>
            </a:r>
            <a:r>
              <a:rPr spc="-145" dirty="0"/>
              <a:t> </a:t>
            </a:r>
            <a:r>
              <a:rPr spc="-80" dirty="0"/>
              <a:t>permis</a:t>
            </a:r>
            <a:r>
              <a:rPr spc="-145" dirty="0"/>
              <a:t> </a:t>
            </a:r>
            <a:r>
              <a:rPr dirty="0"/>
              <a:t>de</a:t>
            </a:r>
            <a:r>
              <a:rPr spc="-140" dirty="0"/>
              <a:t> </a:t>
            </a:r>
            <a:r>
              <a:rPr spc="-25" dirty="0"/>
              <a:t>mettre</a:t>
            </a:r>
            <a:r>
              <a:rPr spc="-145" dirty="0"/>
              <a:t> </a:t>
            </a:r>
            <a:r>
              <a:rPr spc="-55" dirty="0"/>
              <a:t>en</a:t>
            </a:r>
            <a:r>
              <a:rPr spc="-145" dirty="0"/>
              <a:t> </a:t>
            </a:r>
            <a:r>
              <a:rPr spc="-20" dirty="0"/>
              <a:t>œuvre</a:t>
            </a:r>
            <a:r>
              <a:rPr spc="-145" dirty="0"/>
              <a:t> </a:t>
            </a:r>
            <a:r>
              <a:rPr spc="-150" dirty="0"/>
              <a:t>un</a:t>
            </a:r>
            <a:r>
              <a:rPr spc="-145" dirty="0"/>
              <a:t> </a:t>
            </a:r>
            <a:r>
              <a:rPr spc="-60" dirty="0"/>
              <a:t>réseau</a:t>
            </a:r>
            <a:r>
              <a:rPr spc="-140" dirty="0"/>
              <a:t> </a:t>
            </a:r>
            <a:r>
              <a:rPr spc="-25" dirty="0"/>
              <a:t>de </a:t>
            </a:r>
            <a:r>
              <a:rPr spc="-90" dirty="0"/>
              <a:t>neurones</a:t>
            </a:r>
            <a:r>
              <a:rPr spc="-105" dirty="0"/>
              <a:t> </a:t>
            </a:r>
            <a:r>
              <a:rPr spc="-70" dirty="0"/>
              <a:t>artificiels</a:t>
            </a:r>
            <a:r>
              <a:rPr spc="-105" dirty="0"/>
              <a:t> </a:t>
            </a:r>
            <a:r>
              <a:rPr spc="-85" dirty="0"/>
              <a:t>performant</a:t>
            </a:r>
            <a:r>
              <a:rPr spc="-105" dirty="0"/>
              <a:t> </a:t>
            </a:r>
            <a:r>
              <a:rPr spc="-100" dirty="0"/>
              <a:t>pour</a:t>
            </a:r>
            <a:r>
              <a:rPr spc="-105" dirty="0"/>
              <a:t> </a:t>
            </a:r>
            <a:r>
              <a:rPr spc="-130" dirty="0"/>
              <a:t>la</a:t>
            </a:r>
            <a:r>
              <a:rPr spc="-105" dirty="0"/>
              <a:t> </a:t>
            </a:r>
            <a:r>
              <a:rPr spc="-10" dirty="0"/>
              <a:t>classification </a:t>
            </a:r>
            <a:r>
              <a:rPr spc="-120" dirty="0"/>
              <a:t>d’images</a:t>
            </a:r>
            <a:r>
              <a:rPr spc="-125" dirty="0"/>
              <a:t> </a:t>
            </a:r>
            <a:r>
              <a:rPr dirty="0"/>
              <a:t>de</a:t>
            </a:r>
            <a:r>
              <a:rPr spc="-120" dirty="0"/>
              <a:t> </a:t>
            </a:r>
            <a:r>
              <a:rPr dirty="0"/>
              <a:t>pièces</a:t>
            </a:r>
            <a:r>
              <a:rPr spc="-120" dirty="0"/>
              <a:t> </a:t>
            </a:r>
            <a:r>
              <a:rPr spc="-55" dirty="0"/>
              <a:t>d’échecs.</a:t>
            </a:r>
            <a:r>
              <a:rPr spc="-120" dirty="0"/>
              <a:t> </a:t>
            </a:r>
            <a:r>
              <a:rPr spc="-110" dirty="0"/>
              <a:t>L’intégration</a:t>
            </a:r>
            <a:r>
              <a:rPr spc="-120" dirty="0"/>
              <a:t> </a:t>
            </a:r>
            <a:r>
              <a:rPr spc="-60" dirty="0"/>
              <a:t>dans</a:t>
            </a:r>
            <a:r>
              <a:rPr spc="-120" dirty="0"/>
              <a:t> </a:t>
            </a:r>
            <a:r>
              <a:rPr spc="-25" dirty="0"/>
              <a:t>une </a:t>
            </a:r>
            <a:r>
              <a:rPr spc="-60" dirty="0"/>
              <a:t>application</a:t>
            </a:r>
            <a:r>
              <a:rPr spc="-165" dirty="0"/>
              <a:t> </a:t>
            </a:r>
            <a:r>
              <a:rPr dirty="0"/>
              <a:t>web</a:t>
            </a:r>
            <a:r>
              <a:rPr spc="-185" dirty="0"/>
              <a:t> </a:t>
            </a:r>
            <a:r>
              <a:rPr spc="-35" dirty="0"/>
              <a:t>interactive</a:t>
            </a:r>
            <a:r>
              <a:rPr spc="-160" dirty="0"/>
              <a:t> </a:t>
            </a:r>
            <a:r>
              <a:rPr spc="-55" dirty="0"/>
              <a:t>démontre</a:t>
            </a:r>
            <a:r>
              <a:rPr spc="-165" dirty="0"/>
              <a:t> </a:t>
            </a:r>
            <a:r>
              <a:rPr spc="-95" dirty="0"/>
              <a:t>une</a:t>
            </a:r>
            <a:r>
              <a:rPr spc="-145" dirty="0"/>
              <a:t> </a:t>
            </a:r>
            <a:r>
              <a:rPr spc="-10" dirty="0"/>
              <a:t>solution </a:t>
            </a:r>
            <a:r>
              <a:rPr spc="-70" dirty="0"/>
              <a:t>complète,</a:t>
            </a:r>
            <a:r>
              <a:rPr spc="-80" dirty="0"/>
              <a:t> </a:t>
            </a:r>
            <a:r>
              <a:rPr spc="-114" dirty="0"/>
              <a:t>alliant</a:t>
            </a:r>
            <a:r>
              <a:rPr spc="-80" dirty="0"/>
              <a:t> </a:t>
            </a:r>
            <a:r>
              <a:rPr spc="-90" dirty="0"/>
              <a:t>intelligence</a:t>
            </a:r>
            <a:r>
              <a:rPr spc="-75" dirty="0"/>
              <a:t> </a:t>
            </a:r>
            <a:r>
              <a:rPr spc="-85" dirty="0"/>
              <a:t>artificielle</a:t>
            </a:r>
            <a:r>
              <a:rPr spc="-80" dirty="0"/>
              <a:t> </a:t>
            </a:r>
            <a:r>
              <a:rPr dirty="0"/>
              <a:t>et</a:t>
            </a:r>
            <a:r>
              <a:rPr spc="-80" dirty="0"/>
              <a:t> </a:t>
            </a:r>
            <a:r>
              <a:rPr spc="-10" dirty="0"/>
              <a:t>accessibilité </a:t>
            </a:r>
            <a:r>
              <a:rPr spc="-110" dirty="0"/>
              <a:t>utilisateur.</a:t>
            </a:r>
            <a:r>
              <a:rPr spc="-130" dirty="0"/>
              <a:t> </a:t>
            </a:r>
            <a:r>
              <a:rPr dirty="0"/>
              <a:t>Ce</a:t>
            </a:r>
            <a:r>
              <a:rPr spc="-125" dirty="0"/>
              <a:t> </a:t>
            </a:r>
            <a:r>
              <a:rPr spc="-85" dirty="0"/>
              <a:t>travail</a:t>
            </a:r>
            <a:r>
              <a:rPr spc="-125" dirty="0"/>
              <a:t> </a:t>
            </a:r>
            <a:r>
              <a:rPr spc="-70" dirty="0"/>
              <a:t>ouvre</a:t>
            </a:r>
            <a:r>
              <a:rPr spc="-130" dirty="0"/>
              <a:t> la</a:t>
            </a:r>
            <a:r>
              <a:rPr spc="-125" dirty="0"/>
              <a:t> </a:t>
            </a:r>
            <a:r>
              <a:rPr spc="-50" dirty="0"/>
              <a:t>voie</a:t>
            </a:r>
            <a:r>
              <a:rPr spc="-125" dirty="0"/>
              <a:t> </a:t>
            </a:r>
            <a:r>
              <a:rPr dirty="0"/>
              <a:t>à</a:t>
            </a:r>
            <a:r>
              <a:rPr spc="-125" dirty="0"/>
              <a:t> </a:t>
            </a:r>
            <a:r>
              <a:rPr spc="-75" dirty="0"/>
              <a:t>d'autres</a:t>
            </a:r>
            <a:r>
              <a:rPr spc="-130" dirty="0"/>
              <a:t> </a:t>
            </a:r>
            <a:r>
              <a:rPr spc="-55" dirty="0"/>
              <a:t>projets</a:t>
            </a:r>
            <a:r>
              <a:rPr spc="-125" dirty="0"/>
              <a:t> </a:t>
            </a:r>
            <a:r>
              <a:rPr spc="-25" dirty="0"/>
              <a:t>de </a:t>
            </a:r>
            <a:r>
              <a:rPr spc="-45" dirty="0"/>
              <a:t>reconnaissance</a:t>
            </a:r>
            <a:r>
              <a:rPr spc="-145" dirty="0"/>
              <a:t> </a:t>
            </a:r>
            <a:r>
              <a:rPr spc="-10" dirty="0"/>
              <a:t>d’objets.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693894" y="6041366"/>
            <a:ext cx="2494280" cy="2931160"/>
            <a:chOff x="11693894" y="6041366"/>
            <a:chExt cx="2494280" cy="2931160"/>
          </a:xfrm>
        </p:grpSpPr>
        <p:sp>
          <p:nvSpPr>
            <p:cNvPr id="5" name="object 5"/>
            <p:cNvSpPr/>
            <p:nvPr/>
          </p:nvSpPr>
          <p:spPr>
            <a:xfrm>
              <a:off x="12511653" y="6041366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98652" y="7034052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98652" y="7034052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442346" y="5970197"/>
            <a:ext cx="4398010" cy="4317365"/>
            <a:chOff x="13442346" y="5970197"/>
            <a:chExt cx="4398010" cy="4317365"/>
          </a:xfrm>
        </p:grpSpPr>
        <p:sp>
          <p:nvSpPr>
            <p:cNvPr id="9" name="object 9"/>
            <p:cNvSpPr/>
            <p:nvPr/>
          </p:nvSpPr>
          <p:spPr>
            <a:xfrm>
              <a:off x="14285914" y="9089854"/>
              <a:ext cx="1677035" cy="1197610"/>
            </a:xfrm>
            <a:custGeom>
              <a:avLst/>
              <a:gdLst/>
              <a:ahLst/>
              <a:cxnLst/>
              <a:rect l="l" t="t" r="r" b="b"/>
              <a:pathLst>
                <a:path w="1677034" h="1197609">
                  <a:moveTo>
                    <a:pt x="1676423" y="1197145"/>
                  </a:moveTo>
                  <a:lnTo>
                    <a:pt x="0" y="1197145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197145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47104" y="8146178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447104" y="8146178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195515" y="6803239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58619" y="5974956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58619" y="5974956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6305499" y="2935776"/>
            <a:ext cx="1983105" cy="2905125"/>
            <a:chOff x="16305499" y="2935776"/>
            <a:chExt cx="1983105" cy="2905125"/>
          </a:xfrm>
        </p:grpSpPr>
        <p:sp>
          <p:nvSpPr>
            <p:cNvPr id="16" name="object 16"/>
            <p:cNvSpPr/>
            <p:nvPr/>
          </p:nvSpPr>
          <p:spPr>
            <a:xfrm>
              <a:off x="17203253" y="3906884"/>
              <a:ext cx="1085215" cy="1934210"/>
            </a:xfrm>
            <a:custGeom>
              <a:avLst/>
              <a:gdLst/>
              <a:ahLst/>
              <a:cxnLst/>
              <a:rect l="l" t="t" r="r" b="b"/>
              <a:pathLst>
                <a:path w="1085215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084747" y="142467"/>
                  </a:lnTo>
                  <a:lnTo>
                    <a:pt x="1084747" y="1791118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10257" y="2940534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10257" y="2940534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414941" y="-4758"/>
            <a:ext cx="7878445" cy="6576695"/>
            <a:chOff x="10414941" y="-4758"/>
            <a:chExt cx="7878445" cy="6576695"/>
          </a:xfrm>
        </p:grpSpPr>
        <p:sp>
          <p:nvSpPr>
            <p:cNvPr id="20" name="object 20"/>
            <p:cNvSpPr/>
            <p:nvPr/>
          </p:nvSpPr>
          <p:spPr>
            <a:xfrm>
              <a:off x="14383558" y="3688354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83544" y="4632996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83544" y="4632996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09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82112" y="2509372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920348" y="555154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74857" y="0"/>
              <a:ext cx="1677035" cy="934085"/>
            </a:xfrm>
            <a:custGeom>
              <a:avLst/>
              <a:gdLst/>
              <a:ahLst/>
              <a:cxnLst/>
              <a:rect l="l" t="t" r="r" b="b"/>
              <a:pathLst>
                <a:path w="1677034" h="934085">
                  <a:moveTo>
                    <a:pt x="837497" y="933463"/>
                  </a:moveTo>
                  <a:lnTo>
                    <a:pt x="0" y="450066"/>
                  </a:lnTo>
                  <a:lnTo>
                    <a:pt x="0" y="0"/>
                  </a:lnTo>
                  <a:lnTo>
                    <a:pt x="1676423" y="0"/>
                  </a:lnTo>
                  <a:lnTo>
                    <a:pt x="1676423" y="450066"/>
                  </a:lnTo>
                  <a:lnTo>
                    <a:pt x="837497" y="93346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674857" y="0"/>
              <a:ext cx="1677035" cy="934085"/>
            </a:xfrm>
            <a:custGeom>
              <a:avLst/>
              <a:gdLst/>
              <a:ahLst/>
              <a:cxnLst/>
              <a:rect l="l" t="t" r="r" b="b"/>
              <a:pathLst>
                <a:path w="1677034" h="934085">
                  <a:moveTo>
                    <a:pt x="0" y="0"/>
                  </a:moveTo>
                  <a:lnTo>
                    <a:pt x="0" y="450066"/>
                  </a:lnTo>
                  <a:lnTo>
                    <a:pt x="837497" y="933463"/>
                  </a:lnTo>
                  <a:lnTo>
                    <a:pt x="1676423" y="450066"/>
                  </a:lnTo>
                  <a:lnTo>
                    <a:pt x="1676423" y="0"/>
                  </a:lnTo>
                </a:path>
              </a:pathLst>
            </a:custGeom>
            <a:ln w="95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576333" y="1728350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76333" y="1728350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0"/>
                  </a:moveTo>
                  <a:lnTo>
                    <a:pt x="0" y="483396"/>
                  </a:lnTo>
                  <a:lnTo>
                    <a:pt x="0" y="1450189"/>
                  </a:lnTo>
                  <a:lnTo>
                    <a:pt x="837497" y="1933586"/>
                  </a:lnTo>
                  <a:lnTo>
                    <a:pt x="1676423" y="1450189"/>
                  </a:lnTo>
                  <a:lnTo>
                    <a:pt x="1676423" y="483396"/>
                  </a:lnTo>
                  <a:lnTo>
                    <a:pt x="837497" y="0"/>
                  </a:lnTo>
                  <a:close/>
                </a:path>
              </a:pathLst>
            </a:custGeom>
            <a:ln w="9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19698" y="0"/>
              <a:ext cx="1677035" cy="1823720"/>
            </a:xfrm>
            <a:custGeom>
              <a:avLst/>
              <a:gdLst/>
              <a:ahLst/>
              <a:cxnLst/>
              <a:rect l="l" t="t" r="r" b="b"/>
              <a:pathLst>
                <a:path w="1677034" h="1823720">
                  <a:moveTo>
                    <a:pt x="837497" y="1823720"/>
                  </a:moveTo>
                  <a:lnTo>
                    <a:pt x="0" y="1340323"/>
                  </a:lnTo>
                  <a:lnTo>
                    <a:pt x="0" y="373530"/>
                  </a:lnTo>
                  <a:lnTo>
                    <a:pt x="647151" y="0"/>
                  </a:lnTo>
                  <a:lnTo>
                    <a:pt x="1028168" y="0"/>
                  </a:lnTo>
                  <a:lnTo>
                    <a:pt x="1676423" y="373530"/>
                  </a:lnTo>
                  <a:lnTo>
                    <a:pt x="1676423" y="1340323"/>
                  </a:lnTo>
                  <a:lnTo>
                    <a:pt x="837497" y="1823720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419698" y="0"/>
              <a:ext cx="1677035" cy="1823720"/>
            </a:xfrm>
            <a:custGeom>
              <a:avLst/>
              <a:gdLst/>
              <a:ahLst/>
              <a:cxnLst/>
              <a:rect l="l" t="t" r="r" b="b"/>
              <a:pathLst>
                <a:path w="1677034" h="1823720">
                  <a:moveTo>
                    <a:pt x="647151" y="0"/>
                  </a:moveTo>
                  <a:lnTo>
                    <a:pt x="0" y="373530"/>
                  </a:lnTo>
                  <a:lnTo>
                    <a:pt x="0" y="1340323"/>
                  </a:lnTo>
                  <a:lnTo>
                    <a:pt x="837497" y="1823720"/>
                  </a:lnTo>
                  <a:lnTo>
                    <a:pt x="1676423" y="1340323"/>
                  </a:lnTo>
                  <a:lnTo>
                    <a:pt x="1676423" y="373530"/>
                  </a:lnTo>
                  <a:lnTo>
                    <a:pt x="1028168" y="0"/>
                  </a:lnTo>
                </a:path>
              </a:pathLst>
            </a:custGeom>
            <a:ln w="95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16662" y="834922"/>
              <a:ext cx="1677035" cy="1934210"/>
            </a:xfrm>
            <a:custGeom>
              <a:avLst/>
              <a:gdLst/>
              <a:ahLst/>
              <a:cxnLst/>
              <a:rect l="l" t="t" r="r" b="b"/>
              <a:pathLst>
                <a:path w="1677034" h="1934210">
                  <a:moveTo>
                    <a:pt x="837497" y="1933586"/>
                  </a:moveTo>
                  <a:lnTo>
                    <a:pt x="0" y="1450189"/>
                  </a:lnTo>
                  <a:lnTo>
                    <a:pt x="0" y="483396"/>
                  </a:lnTo>
                  <a:lnTo>
                    <a:pt x="837497" y="0"/>
                  </a:lnTo>
                  <a:lnTo>
                    <a:pt x="1676423" y="483396"/>
                  </a:lnTo>
                  <a:lnTo>
                    <a:pt x="1676423" y="1450189"/>
                  </a:lnTo>
                  <a:lnTo>
                    <a:pt x="837497" y="1933586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732949" y="0"/>
              <a:ext cx="1555115" cy="1823720"/>
            </a:xfrm>
            <a:custGeom>
              <a:avLst/>
              <a:gdLst/>
              <a:ahLst/>
              <a:cxnLst/>
              <a:rect l="l" t="t" r="r" b="b"/>
              <a:pathLst>
                <a:path w="1555115" h="1823720">
                  <a:moveTo>
                    <a:pt x="837497" y="1823720"/>
                  </a:moveTo>
                  <a:lnTo>
                    <a:pt x="0" y="1340323"/>
                  </a:lnTo>
                  <a:lnTo>
                    <a:pt x="0" y="373530"/>
                  </a:lnTo>
                  <a:lnTo>
                    <a:pt x="647151" y="0"/>
                  </a:lnTo>
                  <a:lnTo>
                    <a:pt x="1028168" y="0"/>
                  </a:lnTo>
                  <a:lnTo>
                    <a:pt x="1555050" y="303594"/>
                  </a:lnTo>
                  <a:lnTo>
                    <a:pt x="1555050" y="1410259"/>
                  </a:lnTo>
                  <a:lnTo>
                    <a:pt x="837497" y="1823720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732949" y="0"/>
              <a:ext cx="1555115" cy="1823720"/>
            </a:xfrm>
            <a:custGeom>
              <a:avLst/>
              <a:gdLst/>
              <a:ahLst/>
              <a:cxnLst/>
              <a:rect l="l" t="t" r="r" b="b"/>
              <a:pathLst>
                <a:path w="1555115" h="1823720">
                  <a:moveTo>
                    <a:pt x="647151" y="0"/>
                  </a:moveTo>
                  <a:lnTo>
                    <a:pt x="0" y="373530"/>
                  </a:lnTo>
                  <a:lnTo>
                    <a:pt x="0" y="1340323"/>
                  </a:lnTo>
                  <a:lnTo>
                    <a:pt x="837497" y="1823720"/>
                  </a:lnTo>
                  <a:lnTo>
                    <a:pt x="1555050" y="1410259"/>
                  </a:lnTo>
                </a:path>
                <a:path w="1555115" h="1823720">
                  <a:moveTo>
                    <a:pt x="1555050" y="303594"/>
                  </a:moveTo>
                  <a:lnTo>
                    <a:pt x="1028168" y="0"/>
                  </a:lnTo>
                </a:path>
              </a:pathLst>
            </a:custGeom>
            <a:ln w="95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1618913" y="1336439"/>
            <a:ext cx="766445" cy="37465"/>
          </a:xfrm>
          <a:custGeom>
            <a:avLst/>
            <a:gdLst/>
            <a:ahLst/>
            <a:cxnLst/>
            <a:rect l="l" t="t" r="r" b="b"/>
            <a:pathLst>
              <a:path w="766444" h="37465">
                <a:moveTo>
                  <a:pt x="0" y="0"/>
                </a:moveTo>
                <a:lnTo>
                  <a:pt x="766072" y="37176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929699"/>
            <a:ext cx="8913495" cy="350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5"/>
              </a:lnSpc>
              <a:spcBef>
                <a:spcPts val="100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01</a:t>
            </a:r>
            <a:endParaRPr sz="12000">
              <a:latin typeface="Arial"/>
              <a:cs typeface="Arial"/>
            </a:endParaRPr>
          </a:p>
          <a:p>
            <a:pPr marL="12700">
              <a:lnSpc>
                <a:spcPts val="13705"/>
              </a:lnSpc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Introduction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4" name="object 4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8" name="object 8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15" name="object 15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19" name="object 19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70782"/>
            <a:ext cx="1416050" cy="1935480"/>
          </a:xfrm>
          <a:custGeom>
            <a:avLst/>
            <a:gdLst/>
            <a:ahLst/>
            <a:cxnLst/>
            <a:rect l="l" t="t" r="r" b="b"/>
            <a:pathLst>
              <a:path w="1416050" h="1935479">
                <a:moveTo>
                  <a:pt x="576253" y="1935054"/>
                </a:moveTo>
                <a:lnTo>
                  <a:pt x="0" y="1602355"/>
                </a:lnTo>
                <a:lnTo>
                  <a:pt x="0" y="332699"/>
                </a:lnTo>
                <a:lnTo>
                  <a:pt x="576253" y="0"/>
                </a:lnTo>
                <a:lnTo>
                  <a:pt x="1415588" y="483763"/>
                </a:lnTo>
                <a:lnTo>
                  <a:pt x="1415588" y="1451291"/>
                </a:lnTo>
                <a:lnTo>
                  <a:pt x="576253" y="1935054"/>
                </a:lnTo>
                <a:close/>
              </a:path>
            </a:pathLst>
          </a:custGeom>
          <a:solidFill>
            <a:srgbClr val="9EC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1" y="8163844"/>
            <a:ext cx="2037080" cy="2123440"/>
            <a:chOff x="-4761" y="8163844"/>
            <a:chExt cx="2037080" cy="2123440"/>
          </a:xfrm>
        </p:grpSpPr>
        <p:sp>
          <p:nvSpPr>
            <p:cNvPr id="4" name="object 4"/>
            <p:cNvSpPr/>
            <p:nvPr/>
          </p:nvSpPr>
          <p:spPr>
            <a:xfrm>
              <a:off x="355015" y="9154287"/>
              <a:ext cx="1677670" cy="1132840"/>
            </a:xfrm>
            <a:custGeom>
              <a:avLst/>
              <a:gdLst/>
              <a:ahLst/>
              <a:cxnLst/>
              <a:rect l="l" t="t" r="r" b="b"/>
              <a:pathLst>
                <a:path w="1677670" h="1132840">
                  <a:moveTo>
                    <a:pt x="1677240" y="1132712"/>
                  </a:moveTo>
                  <a:lnTo>
                    <a:pt x="0" y="1132712"/>
                  </a:lnTo>
                  <a:lnTo>
                    <a:pt x="0" y="483763"/>
                  </a:lnTo>
                  <a:lnTo>
                    <a:pt x="837906" y="0"/>
                  </a:lnTo>
                  <a:lnTo>
                    <a:pt x="1677240" y="483763"/>
                  </a:lnTo>
                  <a:lnTo>
                    <a:pt x="1677240" y="1132712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68606"/>
              <a:ext cx="379095" cy="1404620"/>
            </a:xfrm>
            <a:custGeom>
              <a:avLst/>
              <a:gdLst/>
              <a:ahLst/>
              <a:cxnLst/>
              <a:rect l="l" t="t" r="r" b="b"/>
              <a:pathLst>
                <a:path w="379095" h="1404620">
                  <a:moveTo>
                    <a:pt x="0" y="1404210"/>
                  </a:moveTo>
                  <a:lnTo>
                    <a:pt x="0" y="0"/>
                  </a:lnTo>
                  <a:lnTo>
                    <a:pt x="378824" y="218341"/>
                  </a:lnTo>
                  <a:lnTo>
                    <a:pt x="378824" y="1185869"/>
                  </a:lnTo>
                  <a:lnTo>
                    <a:pt x="0" y="1404210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168606"/>
              <a:ext cx="379095" cy="1404620"/>
            </a:xfrm>
            <a:custGeom>
              <a:avLst/>
              <a:gdLst/>
              <a:ahLst/>
              <a:cxnLst/>
              <a:rect l="l" t="t" r="r" b="b"/>
              <a:pathLst>
                <a:path w="379095" h="1404620">
                  <a:moveTo>
                    <a:pt x="0" y="0"/>
                  </a:moveTo>
                  <a:lnTo>
                    <a:pt x="378824" y="218341"/>
                  </a:lnTo>
                  <a:lnTo>
                    <a:pt x="378824" y="1185869"/>
                  </a:lnTo>
                  <a:lnTo>
                    <a:pt x="0" y="1404210"/>
                  </a:lnTo>
                </a:path>
              </a:pathLst>
            </a:custGeom>
            <a:ln w="95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894182" y="6970782"/>
            <a:ext cx="1393825" cy="1935480"/>
          </a:xfrm>
          <a:custGeom>
            <a:avLst/>
            <a:gdLst/>
            <a:ahLst/>
            <a:cxnLst/>
            <a:rect l="l" t="t" r="r" b="b"/>
            <a:pathLst>
              <a:path w="1393825" h="1935479">
                <a:moveTo>
                  <a:pt x="839334" y="1935054"/>
                </a:moveTo>
                <a:lnTo>
                  <a:pt x="0" y="1451291"/>
                </a:lnTo>
                <a:lnTo>
                  <a:pt x="0" y="483763"/>
                </a:lnTo>
                <a:lnTo>
                  <a:pt x="839334" y="0"/>
                </a:lnTo>
                <a:lnTo>
                  <a:pt x="1393815" y="320128"/>
                </a:lnTo>
                <a:lnTo>
                  <a:pt x="1393815" y="1614926"/>
                </a:lnTo>
                <a:lnTo>
                  <a:pt x="839334" y="1935054"/>
                </a:lnTo>
                <a:close/>
              </a:path>
            </a:pathLst>
          </a:custGeom>
          <a:solidFill>
            <a:srgbClr val="9EC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442753" y="8176393"/>
            <a:ext cx="2850515" cy="2115820"/>
            <a:chOff x="15442753" y="8176393"/>
            <a:chExt cx="2850515" cy="2115820"/>
          </a:xfrm>
        </p:grpSpPr>
        <p:sp>
          <p:nvSpPr>
            <p:cNvPr id="9" name="object 9"/>
            <p:cNvSpPr/>
            <p:nvPr/>
          </p:nvSpPr>
          <p:spPr>
            <a:xfrm>
              <a:off x="16229896" y="9154286"/>
              <a:ext cx="1677670" cy="1132840"/>
            </a:xfrm>
            <a:custGeom>
              <a:avLst/>
              <a:gdLst/>
              <a:ahLst/>
              <a:cxnLst/>
              <a:rect l="l" t="t" r="r" b="b"/>
              <a:pathLst>
                <a:path w="1677669" h="1132840">
                  <a:moveTo>
                    <a:pt x="1677240" y="1132712"/>
                  </a:moveTo>
                  <a:lnTo>
                    <a:pt x="0" y="1132712"/>
                  </a:lnTo>
                  <a:lnTo>
                    <a:pt x="0" y="483763"/>
                  </a:lnTo>
                  <a:lnTo>
                    <a:pt x="839334" y="0"/>
                  </a:lnTo>
                  <a:lnTo>
                    <a:pt x="1677240" y="483763"/>
                  </a:lnTo>
                  <a:lnTo>
                    <a:pt x="1677240" y="1132712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930946" y="8181154"/>
              <a:ext cx="357505" cy="1379220"/>
            </a:xfrm>
            <a:custGeom>
              <a:avLst/>
              <a:gdLst/>
              <a:ahLst/>
              <a:cxnLst/>
              <a:rect l="l" t="t" r="r" b="b"/>
              <a:pathLst>
                <a:path w="357505" h="1379220">
                  <a:moveTo>
                    <a:pt x="357052" y="1379112"/>
                  </a:moveTo>
                  <a:lnTo>
                    <a:pt x="0" y="1173319"/>
                  </a:lnTo>
                  <a:lnTo>
                    <a:pt x="0" y="205792"/>
                  </a:lnTo>
                  <a:lnTo>
                    <a:pt x="357052" y="0"/>
                  </a:lnTo>
                  <a:lnTo>
                    <a:pt x="357052" y="1379112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0946" y="8181154"/>
              <a:ext cx="357505" cy="1379220"/>
            </a:xfrm>
            <a:custGeom>
              <a:avLst/>
              <a:gdLst/>
              <a:ahLst/>
              <a:cxnLst/>
              <a:rect l="l" t="t" r="r" b="b"/>
              <a:pathLst>
                <a:path w="357505" h="1379220">
                  <a:moveTo>
                    <a:pt x="357052" y="0"/>
                  </a:moveTo>
                  <a:lnTo>
                    <a:pt x="0" y="205792"/>
                  </a:lnTo>
                  <a:lnTo>
                    <a:pt x="0" y="1173319"/>
                  </a:lnTo>
                  <a:lnTo>
                    <a:pt x="357052" y="1379112"/>
                  </a:lnTo>
                </a:path>
              </a:pathLst>
            </a:custGeom>
            <a:ln w="95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47513" y="9655375"/>
              <a:ext cx="1677670" cy="631825"/>
            </a:xfrm>
            <a:custGeom>
              <a:avLst/>
              <a:gdLst/>
              <a:ahLst/>
              <a:cxnLst/>
              <a:rect l="l" t="t" r="r" b="b"/>
              <a:pathLst>
                <a:path w="1677669" h="631825">
                  <a:moveTo>
                    <a:pt x="1677240" y="631624"/>
                  </a:moveTo>
                  <a:lnTo>
                    <a:pt x="0" y="631624"/>
                  </a:lnTo>
                  <a:lnTo>
                    <a:pt x="0" y="483763"/>
                  </a:lnTo>
                  <a:lnTo>
                    <a:pt x="839335" y="0"/>
                  </a:lnTo>
                  <a:lnTo>
                    <a:pt x="1677240" y="483763"/>
                  </a:lnTo>
                  <a:lnTo>
                    <a:pt x="1677240" y="63162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47513" y="9655375"/>
              <a:ext cx="1677670" cy="631825"/>
            </a:xfrm>
            <a:custGeom>
              <a:avLst/>
              <a:gdLst/>
              <a:ahLst/>
              <a:cxnLst/>
              <a:rect l="l" t="t" r="r" b="b"/>
              <a:pathLst>
                <a:path w="1677669" h="631825">
                  <a:moveTo>
                    <a:pt x="1677240" y="631624"/>
                  </a:moveTo>
                  <a:lnTo>
                    <a:pt x="1677240" y="483763"/>
                  </a:lnTo>
                  <a:lnTo>
                    <a:pt x="839335" y="0"/>
                  </a:lnTo>
                  <a:lnTo>
                    <a:pt x="0" y="483763"/>
                  </a:lnTo>
                  <a:lnTo>
                    <a:pt x="0" y="631624"/>
                  </a:lnTo>
                </a:path>
              </a:pathLst>
            </a:custGeom>
            <a:ln w="9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180256" y="9650615"/>
            <a:ext cx="1687195" cy="641350"/>
            <a:chOff x="1180256" y="9650615"/>
            <a:chExt cx="1687195" cy="641350"/>
          </a:xfrm>
        </p:grpSpPr>
        <p:sp>
          <p:nvSpPr>
            <p:cNvPr id="15" name="object 15"/>
            <p:cNvSpPr/>
            <p:nvPr/>
          </p:nvSpPr>
          <p:spPr>
            <a:xfrm>
              <a:off x="1185016" y="9655375"/>
              <a:ext cx="1677670" cy="631825"/>
            </a:xfrm>
            <a:custGeom>
              <a:avLst/>
              <a:gdLst/>
              <a:ahLst/>
              <a:cxnLst/>
              <a:rect l="l" t="t" r="r" b="b"/>
              <a:pathLst>
                <a:path w="1677670" h="631825">
                  <a:moveTo>
                    <a:pt x="1677240" y="631624"/>
                  </a:moveTo>
                  <a:lnTo>
                    <a:pt x="0" y="631624"/>
                  </a:lnTo>
                  <a:lnTo>
                    <a:pt x="0" y="483763"/>
                  </a:lnTo>
                  <a:lnTo>
                    <a:pt x="839334" y="0"/>
                  </a:lnTo>
                  <a:lnTo>
                    <a:pt x="1677240" y="483763"/>
                  </a:lnTo>
                  <a:lnTo>
                    <a:pt x="1677240" y="63162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5016" y="9655375"/>
              <a:ext cx="1677670" cy="631825"/>
            </a:xfrm>
            <a:custGeom>
              <a:avLst/>
              <a:gdLst/>
              <a:ahLst/>
              <a:cxnLst/>
              <a:rect l="l" t="t" r="r" b="b"/>
              <a:pathLst>
                <a:path w="1677670" h="631825">
                  <a:moveTo>
                    <a:pt x="1677240" y="631624"/>
                  </a:moveTo>
                  <a:lnTo>
                    <a:pt x="1677240" y="483763"/>
                  </a:lnTo>
                  <a:lnTo>
                    <a:pt x="839334" y="0"/>
                  </a:lnTo>
                  <a:lnTo>
                    <a:pt x="0" y="483763"/>
                  </a:lnTo>
                  <a:lnTo>
                    <a:pt x="0" y="631624"/>
                  </a:lnTo>
                </a:path>
              </a:pathLst>
            </a:custGeom>
            <a:ln w="95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85" y="1158201"/>
            <a:ext cx="1343024" cy="19526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3364" y="1593203"/>
            <a:ext cx="1156494" cy="108243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0757" y="6025846"/>
            <a:ext cx="1148208" cy="11482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7327" y="3229632"/>
            <a:ext cx="85725" cy="8572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074612" y="1763998"/>
            <a:ext cx="5694045" cy="346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6089" marR="373380" indent="-1724025">
              <a:lnSpc>
                <a:spcPct val="100000"/>
              </a:lnSpc>
              <a:spcBef>
                <a:spcPts val="100"/>
              </a:spcBef>
            </a:pPr>
            <a:r>
              <a:rPr sz="4000" spc="-655" dirty="0">
                <a:solidFill>
                  <a:srgbClr val="374554"/>
                </a:solidFill>
              </a:rPr>
              <a:t>C’est</a:t>
            </a:r>
            <a:r>
              <a:rPr sz="4000" spc="-625" dirty="0">
                <a:solidFill>
                  <a:srgbClr val="374554"/>
                </a:solidFill>
              </a:rPr>
              <a:t> </a:t>
            </a:r>
            <a:r>
              <a:rPr sz="4000" spc="-575" dirty="0">
                <a:solidFill>
                  <a:srgbClr val="374554"/>
                </a:solidFill>
              </a:rPr>
              <a:t>quoi</a:t>
            </a:r>
            <a:r>
              <a:rPr sz="4000" spc="-620" dirty="0">
                <a:solidFill>
                  <a:srgbClr val="374554"/>
                </a:solidFill>
              </a:rPr>
              <a:t> </a:t>
            </a:r>
            <a:r>
              <a:rPr sz="4000" spc="-780" dirty="0">
                <a:solidFill>
                  <a:srgbClr val="374554"/>
                </a:solidFill>
              </a:rPr>
              <a:t>Un</a:t>
            </a:r>
            <a:r>
              <a:rPr sz="4000" spc="-625" dirty="0">
                <a:solidFill>
                  <a:srgbClr val="374554"/>
                </a:solidFill>
              </a:rPr>
              <a:t> </a:t>
            </a:r>
            <a:r>
              <a:rPr sz="4000" spc="-610" dirty="0">
                <a:solidFill>
                  <a:srgbClr val="374554"/>
                </a:solidFill>
              </a:rPr>
              <a:t>Réseau</a:t>
            </a:r>
            <a:r>
              <a:rPr sz="4000" spc="-620" dirty="0">
                <a:solidFill>
                  <a:srgbClr val="374554"/>
                </a:solidFill>
              </a:rPr>
              <a:t> </a:t>
            </a:r>
            <a:r>
              <a:rPr sz="4000" spc="-680" dirty="0">
                <a:solidFill>
                  <a:srgbClr val="374554"/>
                </a:solidFill>
              </a:rPr>
              <a:t>de</a:t>
            </a:r>
            <a:r>
              <a:rPr sz="4000" spc="-625" dirty="0">
                <a:solidFill>
                  <a:srgbClr val="374554"/>
                </a:solidFill>
              </a:rPr>
              <a:t> </a:t>
            </a:r>
            <a:r>
              <a:rPr sz="4000" spc="-610" dirty="0">
                <a:solidFill>
                  <a:srgbClr val="374554"/>
                </a:solidFill>
              </a:rPr>
              <a:t>Neurones </a:t>
            </a:r>
            <a:r>
              <a:rPr sz="4000" spc="-495" dirty="0">
                <a:solidFill>
                  <a:srgbClr val="374554"/>
                </a:solidFill>
              </a:rPr>
              <a:t>Artificiels</a:t>
            </a:r>
            <a:r>
              <a:rPr sz="4000" spc="-625" dirty="0">
                <a:solidFill>
                  <a:srgbClr val="374554"/>
                </a:solidFill>
              </a:rPr>
              <a:t> </a:t>
            </a:r>
            <a:r>
              <a:rPr sz="4000" spc="-50" dirty="0">
                <a:solidFill>
                  <a:srgbClr val="374554"/>
                </a:solidFill>
              </a:rPr>
              <a:t>?</a:t>
            </a:r>
            <a:endParaRPr sz="4000"/>
          </a:p>
          <a:p>
            <a:pPr marL="804545" marR="5080">
              <a:lnSpc>
                <a:spcPct val="113100"/>
              </a:lnSpc>
              <a:spcBef>
                <a:spcPts val="385"/>
              </a:spcBef>
            </a:pP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Un </a:t>
            </a:r>
            <a:r>
              <a:rPr sz="2100" spc="-45" dirty="0">
                <a:solidFill>
                  <a:srgbClr val="374554"/>
                </a:solidFill>
                <a:latin typeface="Lucida Sans Unicode"/>
                <a:cs typeface="Lucida Sans Unicode"/>
              </a:rPr>
              <a:t>Réseau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Neurones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374554"/>
                </a:solidFill>
                <a:latin typeface="Lucida Sans Unicode"/>
                <a:cs typeface="Lucida Sans Unicode"/>
              </a:rPr>
              <a:t>Artificiels(ANN)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est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un</a:t>
            </a:r>
            <a:r>
              <a:rPr sz="2100" spc="-8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374554"/>
                </a:solidFill>
                <a:latin typeface="Lucida Sans Unicode"/>
                <a:cs typeface="Lucida Sans Unicode"/>
              </a:rPr>
              <a:t>modèle</a:t>
            </a:r>
            <a:r>
              <a:rPr sz="2100" spc="-8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5" dirty="0">
                <a:solidFill>
                  <a:srgbClr val="374554"/>
                </a:solidFill>
                <a:latin typeface="Lucida Sans Unicode"/>
                <a:cs typeface="Lucida Sans Unicode"/>
              </a:rPr>
              <a:t>informatique</a:t>
            </a:r>
            <a:r>
              <a:rPr sz="2100" spc="-8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inspiré</a:t>
            </a:r>
            <a:r>
              <a:rPr sz="2100" spc="-8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du </a:t>
            </a:r>
            <a:r>
              <a:rPr sz="2100" spc="-20" dirty="0">
                <a:solidFill>
                  <a:srgbClr val="374554"/>
                </a:solidFill>
                <a:latin typeface="Lucida Sans Unicode"/>
                <a:cs typeface="Lucida Sans Unicode"/>
              </a:rPr>
              <a:t>cerveau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35" dirty="0">
                <a:solidFill>
                  <a:srgbClr val="374554"/>
                </a:solidFill>
                <a:latin typeface="Lucida Sans Unicode"/>
                <a:cs typeface="Lucida Sans Unicode"/>
              </a:rPr>
              <a:t>humain,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capable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374554"/>
                </a:solidFill>
                <a:latin typeface="Lucida Sans Unicode"/>
                <a:cs typeface="Lucida Sans Unicode"/>
              </a:rPr>
              <a:t>d’apprendre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0" dirty="0">
                <a:solidFill>
                  <a:srgbClr val="374554"/>
                </a:solidFill>
                <a:latin typeface="Lucida Sans Unicode"/>
                <a:cs typeface="Lucida Sans Unicode"/>
              </a:rPr>
              <a:t>à </a:t>
            </a:r>
            <a:r>
              <a:rPr sz="2100" spc="-65" dirty="0">
                <a:solidFill>
                  <a:srgbClr val="374554"/>
                </a:solidFill>
                <a:latin typeface="Lucida Sans Unicode"/>
                <a:cs typeface="Lucida Sans Unicode"/>
              </a:rPr>
              <a:t>partir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5" dirty="0">
                <a:solidFill>
                  <a:srgbClr val="374554"/>
                </a:solidFill>
                <a:latin typeface="Lucida Sans Unicode"/>
                <a:cs typeface="Lucida Sans Unicode"/>
              </a:rPr>
              <a:t>données.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45" dirty="0">
                <a:solidFill>
                  <a:srgbClr val="374554"/>
                </a:solidFill>
                <a:latin typeface="Lucida Sans Unicode"/>
                <a:cs typeface="Lucida Sans Unicode"/>
              </a:rPr>
              <a:t>Il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est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5" dirty="0">
                <a:solidFill>
                  <a:srgbClr val="374554"/>
                </a:solidFill>
                <a:latin typeface="Lucida Sans Unicode"/>
                <a:cs typeface="Lucida Sans Unicode"/>
              </a:rPr>
              <a:t>utilisé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374554"/>
                </a:solidFill>
                <a:latin typeface="Lucida Sans Unicode"/>
                <a:cs typeface="Lucida Sans Unicode"/>
              </a:rPr>
              <a:t>pour </a:t>
            </a:r>
            <a:r>
              <a:rPr sz="2100" spc="-55" dirty="0">
                <a:solidFill>
                  <a:srgbClr val="374554"/>
                </a:solidFill>
                <a:latin typeface="Lucida Sans Unicode"/>
                <a:cs typeface="Lucida Sans Unicode"/>
              </a:rPr>
              <a:t>reconnaître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des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motifs,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comme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identifier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des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45" dirty="0">
                <a:solidFill>
                  <a:srgbClr val="374554"/>
                </a:solidFill>
                <a:latin typeface="Lucida Sans Unicode"/>
                <a:cs typeface="Lucida Sans Unicode"/>
              </a:rPr>
              <a:t>objets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5" dirty="0">
                <a:solidFill>
                  <a:srgbClr val="374554"/>
                </a:solidFill>
                <a:latin typeface="Lucida Sans Unicode"/>
                <a:cs typeface="Lucida Sans Unicode"/>
              </a:rPr>
              <a:t>dans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des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images.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32785" y="1828077"/>
            <a:ext cx="4983480" cy="320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4000" spc="-660" dirty="0">
                <a:solidFill>
                  <a:srgbClr val="374554"/>
                </a:solidFill>
                <a:latin typeface="Trebuchet MS"/>
                <a:cs typeface="Trebuchet MS"/>
              </a:rPr>
              <a:t>Objectif</a:t>
            </a:r>
            <a:r>
              <a:rPr sz="4000" spc="-625" dirty="0">
                <a:solidFill>
                  <a:srgbClr val="374554"/>
                </a:solidFill>
                <a:latin typeface="Trebuchet MS"/>
                <a:cs typeface="Trebuchet MS"/>
              </a:rPr>
              <a:t> </a:t>
            </a:r>
            <a:r>
              <a:rPr sz="4000" spc="-655" dirty="0">
                <a:solidFill>
                  <a:srgbClr val="374554"/>
                </a:solidFill>
                <a:latin typeface="Trebuchet MS"/>
                <a:cs typeface="Trebuchet MS"/>
              </a:rPr>
              <a:t>du</a:t>
            </a:r>
            <a:r>
              <a:rPr sz="4000" spc="-620" dirty="0">
                <a:solidFill>
                  <a:srgbClr val="374554"/>
                </a:solidFill>
                <a:latin typeface="Trebuchet MS"/>
                <a:cs typeface="Trebuchet MS"/>
              </a:rPr>
              <a:t> </a:t>
            </a:r>
            <a:r>
              <a:rPr sz="4000" spc="-650" dirty="0">
                <a:solidFill>
                  <a:srgbClr val="374554"/>
                </a:solidFill>
                <a:latin typeface="Trebuchet MS"/>
                <a:cs typeface="Trebuchet MS"/>
              </a:rPr>
              <a:t>projet</a:t>
            </a:r>
            <a:endParaRPr sz="4000">
              <a:latin typeface="Trebuchet MS"/>
              <a:cs typeface="Trebuchet MS"/>
            </a:endParaRPr>
          </a:p>
          <a:p>
            <a:pPr marL="12700" marR="5080">
              <a:lnSpc>
                <a:spcPct val="113100"/>
              </a:lnSpc>
              <a:spcBef>
                <a:spcPts val="3125"/>
              </a:spcBef>
            </a:pPr>
            <a:r>
              <a:rPr sz="2100" spc="-60" dirty="0">
                <a:solidFill>
                  <a:srgbClr val="374554"/>
                </a:solidFill>
                <a:latin typeface="Lucida Sans Unicode"/>
                <a:cs typeface="Lucida Sans Unicode"/>
              </a:rPr>
              <a:t>L’objectif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du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0" dirty="0">
                <a:solidFill>
                  <a:srgbClr val="374554"/>
                </a:solidFill>
                <a:latin typeface="Lucida Sans Unicode"/>
                <a:cs typeface="Lucida Sans Unicode"/>
              </a:rPr>
              <a:t>projet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est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</a:t>
            </a:r>
            <a:r>
              <a:rPr sz="2100" spc="-11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classer </a:t>
            </a:r>
            <a:r>
              <a:rPr sz="2100" spc="-55" dirty="0">
                <a:solidFill>
                  <a:srgbClr val="374554"/>
                </a:solidFill>
                <a:latin typeface="Lucida Sans Unicode"/>
                <a:cs typeface="Lucida Sans Unicode"/>
              </a:rPr>
              <a:t>automatiquement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65" dirty="0">
                <a:solidFill>
                  <a:srgbClr val="374554"/>
                </a:solidFill>
                <a:latin typeface="Lucida Sans Unicode"/>
                <a:cs typeface="Lucida Sans Unicode"/>
              </a:rPr>
              <a:t>les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pièces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374554"/>
                </a:solidFill>
                <a:latin typeface="Lucida Sans Unicode"/>
                <a:cs typeface="Lucida Sans Unicode"/>
              </a:rPr>
              <a:t>d’échecs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0" dirty="0">
                <a:solidFill>
                  <a:srgbClr val="374554"/>
                </a:solidFill>
                <a:latin typeface="Lucida Sans Unicode"/>
                <a:cs typeface="Lucida Sans Unicode"/>
              </a:rPr>
              <a:t>à </a:t>
            </a:r>
            <a:r>
              <a:rPr sz="2100" spc="-65" dirty="0">
                <a:solidFill>
                  <a:srgbClr val="374554"/>
                </a:solidFill>
                <a:latin typeface="Lucida Sans Unicode"/>
                <a:cs typeface="Lucida Sans Unicode"/>
              </a:rPr>
              <a:t>partir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d’images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0" dirty="0">
                <a:solidFill>
                  <a:srgbClr val="374554"/>
                </a:solidFill>
                <a:latin typeface="Lucida Sans Unicode"/>
                <a:cs typeface="Lucida Sans Unicode"/>
              </a:rPr>
              <a:t>en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5" dirty="0">
                <a:solidFill>
                  <a:srgbClr val="374554"/>
                </a:solidFill>
                <a:latin typeface="Lucida Sans Unicode"/>
                <a:cs typeface="Lucida Sans Unicode"/>
              </a:rPr>
              <a:t>utilisant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14" dirty="0">
                <a:solidFill>
                  <a:srgbClr val="374554"/>
                </a:solidFill>
                <a:latin typeface="Lucida Sans Unicode"/>
                <a:cs typeface="Lucida Sans Unicode"/>
              </a:rPr>
              <a:t>un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5" dirty="0">
                <a:solidFill>
                  <a:srgbClr val="374554"/>
                </a:solidFill>
                <a:latin typeface="Lucida Sans Unicode"/>
                <a:cs typeface="Lucida Sans Unicode"/>
              </a:rPr>
              <a:t>réseau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de </a:t>
            </a:r>
            <a:r>
              <a:rPr sz="2100" spc="-65" dirty="0">
                <a:solidFill>
                  <a:srgbClr val="374554"/>
                </a:solidFill>
                <a:latin typeface="Lucida Sans Unicode"/>
                <a:cs typeface="Lucida Sans Unicode"/>
              </a:rPr>
              <a:t>neurones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artificiels.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Une</a:t>
            </a:r>
            <a:r>
              <a:rPr sz="2100" spc="-9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5" dirty="0">
                <a:solidFill>
                  <a:srgbClr val="374554"/>
                </a:solidFill>
                <a:latin typeface="Lucida Sans Unicode"/>
                <a:cs typeface="Lucida Sans Unicode"/>
              </a:rPr>
              <a:t>application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web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a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été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développée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pour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35" dirty="0">
                <a:solidFill>
                  <a:srgbClr val="374554"/>
                </a:solidFill>
                <a:latin typeface="Lucida Sans Unicode"/>
                <a:cs typeface="Lucida Sans Unicode"/>
              </a:rPr>
              <a:t>permettre</a:t>
            </a:r>
            <a:r>
              <a:rPr sz="2100" spc="-10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5" dirty="0">
                <a:solidFill>
                  <a:srgbClr val="374554"/>
                </a:solidFill>
                <a:latin typeface="Lucida Sans Unicode"/>
                <a:cs typeface="Lucida Sans Unicode"/>
              </a:rPr>
              <a:t>aux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utilisateurs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20" dirty="0">
                <a:solidFill>
                  <a:srgbClr val="374554"/>
                </a:solidFill>
                <a:latin typeface="Lucida Sans Unicode"/>
                <a:cs typeface="Lucida Sans Unicode"/>
              </a:rPr>
              <a:t>tester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le</a:t>
            </a:r>
            <a:r>
              <a:rPr sz="2100" spc="-9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60" dirty="0">
                <a:solidFill>
                  <a:srgbClr val="374554"/>
                </a:solidFill>
                <a:latin typeface="Lucida Sans Unicode"/>
                <a:cs typeface="Lucida Sans Unicode"/>
              </a:rPr>
              <a:t>modèle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50" dirty="0">
                <a:solidFill>
                  <a:srgbClr val="374554"/>
                </a:solidFill>
                <a:latin typeface="Lucida Sans Unicode"/>
                <a:cs typeface="Lucida Sans Unicode"/>
              </a:rPr>
              <a:t>en</a:t>
            </a:r>
            <a:r>
              <a:rPr sz="2100" spc="-10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ligne.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3491" y="3032284"/>
            <a:ext cx="85725" cy="8572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382250" y="6114526"/>
            <a:ext cx="4787900" cy="2092325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4000" spc="-545" dirty="0">
                <a:solidFill>
                  <a:srgbClr val="374554"/>
                </a:solidFill>
                <a:latin typeface="Trebuchet MS"/>
                <a:cs typeface="Trebuchet MS"/>
              </a:rPr>
              <a:t>Outils</a:t>
            </a:r>
            <a:r>
              <a:rPr sz="4000" spc="-625" dirty="0">
                <a:solidFill>
                  <a:srgbClr val="374554"/>
                </a:solidFill>
                <a:latin typeface="Trebuchet MS"/>
                <a:cs typeface="Trebuchet MS"/>
              </a:rPr>
              <a:t> </a:t>
            </a:r>
            <a:r>
              <a:rPr sz="4000" spc="-440" dirty="0">
                <a:solidFill>
                  <a:srgbClr val="374554"/>
                </a:solidFill>
                <a:latin typeface="Trebuchet MS"/>
                <a:cs typeface="Trebuchet MS"/>
              </a:rPr>
              <a:t>utilisés</a:t>
            </a:r>
            <a:endParaRPr sz="4000">
              <a:latin typeface="Trebuchet MS"/>
              <a:cs typeface="Trebuchet MS"/>
            </a:endParaRPr>
          </a:p>
          <a:p>
            <a:pPr marL="92075">
              <a:lnSpc>
                <a:spcPct val="100000"/>
              </a:lnSpc>
              <a:spcBef>
                <a:spcPts val="1115"/>
              </a:spcBef>
            </a:pP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Python</a:t>
            </a:r>
            <a:endParaRPr sz="2100">
              <a:latin typeface="Lucida Sans Unicode"/>
              <a:cs typeface="Lucida Sans Unicode"/>
            </a:endParaRPr>
          </a:p>
          <a:p>
            <a:pPr marL="92075" marR="5080">
              <a:lnSpc>
                <a:spcPct val="113100"/>
              </a:lnSpc>
            </a:pPr>
            <a:r>
              <a:rPr sz="2100" spc="-85" dirty="0">
                <a:solidFill>
                  <a:srgbClr val="374554"/>
                </a:solidFill>
                <a:latin typeface="Lucida Sans Unicode"/>
                <a:cs typeface="Lucida Sans Unicode"/>
              </a:rPr>
              <a:t>Réseaux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dirty="0">
                <a:solidFill>
                  <a:srgbClr val="374554"/>
                </a:solidFill>
                <a:latin typeface="Lucida Sans Unicode"/>
                <a:cs typeface="Lucida Sans Unicode"/>
              </a:rPr>
              <a:t>de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Neurones</a:t>
            </a:r>
            <a:r>
              <a:rPr sz="2100" spc="-75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70" dirty="0">
                <a:solidFill>
                  <a:srgbClr val="374554"/>
                </a:solidFill>
                <a:latin typeface="Lucida Sans Unicode"/>
                <a:cs typeface="Lucida Sans Unicode"/>
              </a:rPr>
              <a:t>Artificiels</a:t>
            </a:r>
            <a:r>
              <a:rPr sz="2100" spc="-80" dirty="0">
                <a:solidFill>
                  <a:srgbClr val="374554"/>
                </a:solidFill>
                <a:latin typeface="Lucida Sans Unicode"/>
                <a:cs typeface="Lucida Sans Unicode"/>
              </a:rPr>
              <a:t> </a:t>
            </a:r>
            <a:r>
              <a:rPr sz="2100" spc="-10" dirty="0">
                <a:solidFill>
                  <a:srgbClr val="374554"/>
                </a:solidFill>
                <a:latin typeface="Lucida Sans Unicode"/>
                <a:cs typeface="Lucida Sans Unicode"/>
              </a:rPr>
              <a:t>(ANN) Flask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2494" y="7293138"/>
            <a:ext cx="85725" cy="857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2494" y="7655088"/>
            <a:ext cx="85725" cy="857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32494" y="8017038"/>
            <a:ext cx="85725" cy="85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839774"/>
            <a:ext cx="840930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02</a:t>
            </a:r>
            <a:endParaRPr sz="1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297430" algn="l"/>
              </a:tabLst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Description </a:t>
            </a: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du</a:t>
            </a:r>
            <a:r>
              <a:rPr sz="12000" b="1" dirty="0">
                <a:solidFill>
                  <a:srgbClr val="374554"/>
                </a:solidFill>
                <a:latin typeface="Arial"/>
                <a:cs typeface="Arial"/>
              </a:rPr>
              <a:t>	</a:t>
            </a: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dataset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4" name="object 4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19" name="object 19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26" name="object 26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30" name="object 30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7379" y="1412757"/>
            <a:ext cx="969618" cy="2421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958" y="4040199"/>
            <a:ext cx="790775" cy="2357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219" y="6618230"/>
            <a:ext cx="1104774" cy="2250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1332" y="1438046"/>
            <a:ext cx="1057073" cy="23122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5595" y="1480811"/>
            <a:ext cx="1034605" cy="2273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63013" y="4142468"/>
            <a:ext cx="791817" cy="23615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6352" y="6618234"/>
            <a:ext cx="1104774" cy="22520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3921" y="1412754"/>
            <a:ext cx="973254" cy="24221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11794" y="4038607"/>
            <a:ext cx="928000" cy="24682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8949" y="4038607"/>
            <a:ext cx="928000" cy="246829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380121" y="6783781"/>
            <a:ext cx="269875" cy="268605"/>
            <a:chOff x="5380121" y="6783781"/>
            <a:chExt cx="269875" cy="268605"/>
          </a:xfrm>
        </p:grpSpPr>
        <p:sp>
          <p:nvSpPr>
            <p:cNvPr id="13" name="object 13"/>
            <p:cNvSpPr/>
            <p:nvPr/>
          </p:nvSpPr>
          <p:spPr>
            <a:xfrm>
              <a:off x="5384459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6" y="256263"/>
                  </a:lnTo>
                  <a:lnTo>
                    <a:pt x="12735" y="246987"/>
                  </a:lnTo>
                  <a:lnTo>
                    <a:pt x="3417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4" y="3401"/>
                  </a:lnTo>
                  <a:lnTo>
                    <a:pt x="248134" y="12677"/>
                  </a:lnTo>
                  <a:lnTo>
                    <a:pt x="257453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3" y="233231"/>
                  </a:lnTo>
                  <a:lnTo>
                    <a:pt x="248134" y="246987"/>
                  </a:lnTo>
                  <a:lnTo>
                    <a:pt x="234314" y="256263"/>
                  </a:lnTo>
                  <a:lnTo>
                    <a:pt x="217392" y="2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84459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6" y="256263"/>
                  </a:lnTo>
                  <a:lnTo>
                    <a:pt x="12735" y="246987"/>
                  </a:lnTo>
                  <a:lnTo>
                    <a:pt x="3417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4" y="3401"/>
                  </a:lnTo>
                  <a:lnTo>
                    <a:pt x="248134" y="12677"/>
                  </a:lnTo>
                  <a:lnTo>
                    <a:pt x="257453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3" y="233231"/>
                  </a:lnTo>
                  <a:lnTo>
                    <a:pt x="248134" y="246987"/>
                  </a:lnTo>
                  <a:lnTo>
                    <a:pt x="234314" y="256263"/>
                  </a:lnTo>
                  <a:lnTo>
                    <a:pt x="217392" y="259664"/>
                  </a:lnTo>
                  <a:close/>
                </a:path>
              </a:pathLst>
            </a:custGeom>
            <a:ln w="86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727949" y="6783781"/>
            <a:ext cx="269875" cy="268605"/>
            <a:chOff x="5727949" y="6783781"/>
            <a:chExt cx="269875" cy="268605"/>
          </a:xfrm>
        </p:grpSpPr>
        <p:sp>
          <p:nvSpPr>
            <p:cNvPr id="16" name="object 16"/>
            <p:cNvSpPr/>
            <p:nvPr/>
          </p:nvSpPr>
          <p:spPr>
            <a:xfrm>
              <a:off x="5732287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6" y="256263"/>
                  </a:lnTo>
                  <a:lnTo>
                    <a:pt x="12735" y="246987"/>
                  </a:lnTo>
                  <a:lnTo>
                    <a:pt x="3417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8" y="3401"/>
                  </a:lnTo>
                  <a:lnTo>
                    <a:pt x="248137" y="12677"/>
                  </a:lnTo>
                  <a:lnTo>
                    <a:pt x="257454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4" y="233231"/>
                  </a:lnTo>
                  <a:lnTo>
                    <a:pt x="248137" y="246987"/>
                  </a:lnTo>
                  <a:lnTo>
                    <a:pt x="234318" y="256263"/>
                  </a:lnTo>
                  <a:lnTo>
                    <a:pt x="217392" y="2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32287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6" y="256263"/>
                  </a:lnTo>
                  <a:lnTo>
                    <a:pt x="12735" y="246987"/>
                  </a:lnTo>
                  <a:lnTo>
                    <a:pt x="3417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8" y="3401"/>
                  </a:lnTo>
                  <a:lnTo>
                    <a:pt x="248137" y="12677"/>
                  </a:lnTo>
                  <a:lnTo>
                    <a:pt x="257454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4" y="233231"/>
                  </a:lnTo>
                  <a:lnTo>
                    <a:pt x="248137" y="246987"/>
                  </a:lnTo>
                  <a:lnTo>
                    <a:pt x="234318" y="256263"/>
                  </a:lnTo>
                  <a:lnTo>
                    <a:pt x="217392" y="259664"/>
                  </a:lnTo>
                  <a:close/>
                </a:path>
              </a:pathLst>
            </a:custGeom>
            <a:ln w="86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075776" y="6783781"/>
            <a:ext cx="269875" cy="268605"/>
            <a:chOff x="6075776" y="6783781"/>
            <a:chExt cx="269875" cy="268605"/>
          </a:xfrm>
        </p:grpSpPr>
        <p:sp>
          <p:nvSpPr>
            <p:cNvPr id="19" name="object 19"/>
            <p:cNvSpPr/>
            <p:nvPr/>
          </p:nvSpPr>
          <p:spPr>
            <a:xfrm>
              <a:off x="6080114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2" y="256263"/>
                  </a:lnTo>
                  <a:lnTo>
                    <a:pt x="12732" y="246987"/>
                  </a:lnTo>
                  <a:lnTo>
                    <a:pt x="3416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6" y="26433"/>
                  </a:lnTo>
                  <a:lnTo>
                    <a:pt x="12732" y="12677"/>
                  </a:lnTo>
                  <a:lnTo>
                    <a:pt x="26552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7" y="3401"/>
                  </a:lnTo>
                  <a:lnTo>
                    <a:pt x="248137" y="12677"/>
                  </a:lnTo>
                  <a:lnTo>
                    <a:pt x="257454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4" y="233231"/>
                  </a:lnTo>
                  <a:lnTo>
                    <a:pt x="248137" y="246987"/>
                  </a:lnTo>
                  <a:lnTo>
                    <a:pt x="234317" y="256263"/>
                  </a:lnTo>
                  <a:lnTo>
                    <a:pt x="217392" y="2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80114" y="6788119"/>
              <a:ext cx="260985" cy="259715"/>
            </a:xfrm>
            <a:custGeom>
              <a:avLst/>
              <a:gdLst/>
              <a:ahLst/>
              <a:cxnLst/>
              <a:rect l="l" t="t" r="r" b="b"/>
              <a:pathLst>
                <a:path w="260985" h="259715">
                  <a:moveTo>
                    <a:pt x="217392" y="259664"/>
                  </a:moveTo>
                  <a:lnTo>
                    <a:pt x="43478" y="259664"/>
                  </a:lnTo>
                  <a:lnTo>
                    <a:pt x="26552" y="256263"/>
                  </a:lnTo>
                  <a:lnTo>
                    <a:pt x="12732" y="246987"/>
                  </a:lnTo>
                  <a:lnTo>
                    <a:pt x="3416" y="233231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6" y="26433"/>
                  </a:lnTo>
                  <a:lnTo>
                    <a:pt x="12732" y="12677"/>
                  </a:lnTo>
                  <a:lnTo>
                    <a:pt x="26552" y="3401"/>
                  </a:lnTo>
                  <a:lnTo>
                    <a:pt x="43478" y="0"/>
                  </a:lnTo>
                  <a:lnTo>
                    <a:pt x="217392" y="0"/>
                  </a:lnTo>
                  <a:lnTo>
                    <a:pt x="234317" y="3401"/>
                  </a:lnTo>
                  <a:lnTo>
                    <a:pt x="248137" y="12677"/>
                  </a:lnTo>
                  <a:lnTo>
                    <a:pt x="257454" y="26433"/>
                  </a:lnTo>
                  <a:lnTo>
                    <a:pt x="260870" y="43277"/>
                  </a:lnTo>
                  <a:lnTo>
                    <a:pt x="260870" y="216387"/>
                  </a:lnTo>
                  <a:lnTo>
                    <a:pt x="257454" y="233231"/>
                  </a:lnTo>
                  <a:lnTo>
                    <a:pt x="248137" y="246987"/>
                  </a:lnTo>
                  <a:lnTo>
                    <a:pt x="234317" y="256263"/>
                  </a:lnTo>
                  <a:lnTo>
                    <a:pt x="217392" y="259664"/>
                  </a:lnTo>
                  <a:close/>
                </a:path>
              </a:pathLst>
            </a:custGeom>
            <a:ln w="86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206217" y="8341780"/>
            <a:ext cx="1313180" cy="528320"/>
            <a:chOff x="5206217" y="8341780"/>
            <a:chExt cx="1313180" cy="528320"/>
          </a:xfrm>
        </p:grpSpPr>
        <p:sp>
          <p:nvSpPr>
            <p:cNvPr id="22" name="object 22"/>
            <p:cNvSpPr/>
            <p:nvPr/>
          </p:nvSpPr>
          <p:spPr>
            <a:xfrm>
              <a:off x="5210545" y="8692328"/>
              <a:ext cx="1304925" cy="173355"/>
            </a:xfrm>
            <a:custGeom>
              <a:avLst/>
              <a:gdLst/>
              <a:ahLst/>
              <a:cxnLst/>
              <a:rect l="l" t="t" r="r" b="b"/>
              <a:pathLst>
                <a:path w="1304925" h="173354">
                  <a:moveTo>
                    <a:pt x="1260874" y="173109"/>
                  </a:moveTo>
                  <a:lnTo>
                    <a:pt x="43478" y="173109"/>
                  </a:lnTo>
                  <a:lnTo>
                    <a:pt x="26556" y="169709"/>
                  </a:lnTo>
                  <a:lnTo>
                    <a:pt x="12735" y="160436"/>
                  </a:lnTo>
                  <a:lnTo>
                    <a:pt x="3417" y="146680"/>
                  </a:lnTo>
                  <a:lnTo>
                    <a:pt x="0" y="129832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1260874" y="0"/>
                  </a:lnTo>
                  <a:lnTo>
                    <a:pt x="1277800" y="3400"/>
                  </a:lnTo>
                  <a:lnTo>
                    <a:pt x="1291620" y="12673"/>
                  </a:lnTo>
                  <a:lnTo>
                    <a:pt x="1300936" y="26429"/>
                  </a:lnTo>
                  <a:lnTo>
                    <a:pt x="1304352" y="43277"/>
                  </a:lnTo>
                  <a:lnTo>
                    <a:pt x="1304352" y="129832"/>
                  </a:lnTo>
                  <a:lnTo>
                    <a:pt x="1300936" y="146680"/>
                  </a:lnTo>
                  <a:lnTo>
                    <a:pt x="1291620" y="160436"/>
                  </a:lnTo>
                  <a:lnTo>
                    <a:pt x="1277800" y="169709"/>
                  </a:lnTo>
                  <a:lnTo>
                    <a:pt x="1260874" y="173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10545" y="8692328"/>
              <a:ext cx="1304925" cy="173355"/>
            </a:xfrm>
            <a:custGeom>
              <a:avLst/>
              <a:gdLst/>
              <a:ahLst/>
              <a:cxnLst/>
              <a:rect l="l" t="t" r="r" b="b"/>
              <a:pathLst>
                <a:path w="1304925" h="173354">
                  <a:moveTo>
                    <a:pt x="1260874" y="173109"/>
                  </a:moveTo>
                  <a:lnTo>
                    <a:pt x="43478" y="173109"/>
                  </a:lnTo>
                  <a:lnTo>
                    <a:pt x="26556" y="169709"/>
                  </a:lnTo>
                  <a:lnTo>
                    <a:pt x="12735" y="160436"/>
                  </a:lnTo>
                  <a:lnTo>
                    <a:pt x="3417" y="146680"/>
                  </a:lnTo>
                  <a:lnTo>
                    <a:pt x="0" y="129832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1260874" y="0"/>
                  </a:lnTo>
                  <a:lnTo>
                    <a:pt x="1277800" y="3400"/>
                  </a:lnTo>
                  <a:lnTo>
                    <a:pt x="1291620" y="12673"/>
                  </a:lnTo>
                  <a:lnTo>
                    <a:pt x="1300936" y="26429"/>
                  </a:lnTo>
                  <a:lnTo>
                    <a:pt x="1304352" y="43277"/>
                  </a:lnTo>
                  <a:lnTo>
                    <a:pt x="1304352" y="129832"/>
                  </a:lnTo>
                  <a:lnTo>
                    <a:pt x="1300936" y="146680"/>
                  </a:lnTo>
                  <a:lnTo>
                    <a:pt x="1291620" y="160436"/>
                  </a:lnTo>
                  <a:lnTo>
                    <a:pt x="1277800" y="169709"/>
                  </a:lnTo>
                  <a:lnTo>
                    <a:pt x="1260874" y="173109"/>
                  </a:lnTo>
                  <a:close/>
                </a:path>
              </a:pathLst>
            </a:custGeom>
            <a:ln w="86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97502" y="8432663"/>
              <a:ext cx="1130935" cy="259715"/>
            </a:xfrm>
            <a:custGeom>
              <a:avLst/>
              <a:gdLst/>
              <a:ahLst/>
              <a:cxnLst/>
              <a:rect l="l" t="t" r="r" b="b"/>
              <a:pathLst>
                <a:path w="1130935" h="259715">
                  <a:moveTo>
                    <a:pt x="1086960" y="259664"/>
                  </a:moveTo>
                  <a:lnTo>
                    <a:pt x="43478" y="259664"/>
                  </a:lnTo>
                  <a:lnTo>
                    <a:pt x="26556" y="256264"/>
                  </a:lnTo>
                  <a:lnTo>
                    <a:pt x="12735" y="246991"/>
                  </a:lnTo>
                  <a:lnTo>
                    <a:pt x="3417" y="233235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1086960" y="0"/>
                  </a:lnTo>
                  <a:lnTo>
                    <a:pt x="1103886" y="3400"/>
                  </a:lnTo>
                  <a:lnTo>
                    <a:pt x="1117706" y="12673"/>
                  </a:lnTo>
                  <a:lnTo>
                    <a:pt x="1127022" y="26429"/>
                  </a:lnTo>
                  <a:lnTo>
                    <a:pt x="1130439" y="43277"/>
                  </a:lnTo>
                  <a:lnTo>
                    <a:pt x="1130439" y="216387"/>
                  </a:lnTo>
                  <a:lnTo>
                    <a:pt x="1127022" y="233235"/>
                  </a:lnTo>
                  <a:lnTo>
                    <a:pt x="1117706" y="246991"/>
                  </a:lnTo>
                  <a:lnTo>
                    <a:pt x="1103886" y="256264"/>
                  </a:lnTo>
                  <a:lnTo>
                    <a:pt x="1086960" y="2596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97502" y="8432663"/>
              <a:ext cx="1130935" cy="259715"/>
            </a:xfrm>
            <a:custGeom>
              <a:avLst/>
              <a:gdLst/>
              <a:ahLst/>
              <a:cxnLst/>
              <a:rect l="l" t="t" r="r" b="b"/>
              <a:pathLst>
                <a:path w="1130935" h="259715">
                  <a:moveTo>
                    <a:pt x="1086960" y="259664"/>
                  </a:moveTo>
                  <a:lnTo>
                    <a:pt x="43478" y="259664"/>
                  </a:lnTo>
                  <a:lnTo>
                    <a:pt x="26556" y="256264"/>
                  </a:lnTo>
                  <a:lnTo>
                    <a:pt x="12735" y="246991"/>
                  </a:lnTo>
                  <a:lnTo>
                    <a:pt x="3417" y="233235"/>
                  </a:lnTo>
                  <a:lnTo>
                    <a:pt x="0" y="216387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1086960" y="0"/>
                  </a:lnTo>
                  <a:lnTo>
                    <a:pt x="1103886" y="3400"/>
                  </a:lnTo>
                  <a:lnTo>
                    <a:pt x="1117706" y="12673"/>
                  </a:lnTo>
                  <a:lnTo>
                    <a:pt x="1127022" y="26429"/>
                  </a:lnTo>
                  <a:lnTo>
                    <a:pt x="1130439" y="43277"/>
                  </a:lnTo>
                  <a:lnTo>
                    <a:pt x="1130439" y="216387"/>
                  </a:lnTo>
                  <a:lnTo>
                    <a:pt x="1127022" y="233235"/>
                  </a:lnTo>
                  <a:lnTo>
                    <a:pt x="1117706" y="246991"/>
                  </a:lnTo>
                  <a:lnTo>
                    <a:pt x="1103886" y="256264"/>
                  </a:lnTo>
                  <a:lnTo>
                    <a:pt x="1086960" y="259664"/>
                  </a:lnTo>
                  <a:close/>
                </a:path>
              </a:pathLst>
            </a:custGeom>
            <a:ln w="8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4459" y="8346108"/>
              <a:ext cx="956944" cy="86995"/>
            </a:xfrm>
            <a:custGeom>
              <a:avLst/>
              <a:gdLst/>
              <a:ahLst/>
              <a:cxnLst/>
              <a:rect l="l" t="t" r="r" b="b"/>
              <a:pathLst>
                <a:path w="956945" h="86995">
                  <a:moveTo>
                    <a:pt x="913046" y="86554"/>
                  </a:moveTo>
                  <a:lnTo>
                    <a:pt x="43478" y="86554"/>
                  </a:lnTo>
                  <a:lnTo>
                    <a:pt x="26556" y="83154"/>
                  </a:lnTo>
                  <a:lnTo>
                    <a:pt x="12735" y="73881"/>
                  </a:lnTo>
                  <a:lnTo>
                    <a:pt x="3417" y="60125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0"/>
                  </a:lnTo>
                  <a:lnTo>
                    <a:pt x="943792" y="12673"/>
                  </a:lnTo>
                  <a:lnTo>
                    <a:pt x="953109" y="26429"/>
                  </a:lnTo>
                  <a:lnTo>
                    <a:pt x="956525" y="43277"/>
                  </a:lnTo>
                  <a:lnTo>
                    <a:pt x="953109" y="60125"/>
                  </a:lnTo>
                  <a:lnTo>
                    <a:pt x="943792" y="73881"/>
                  </a:lnTo>
                  <a:lnTo>
                    <a:pt x="929972" y="83154"/>
                  </a:lnTo>
                  <a:lnTo>
                    <a:pt x="913046" y="86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84459" y="8346108"/>
              <a:ext cx="956944" cy="86995"/>
            </a:xfrm>
            <a:custGeom>
              <a:avLst/>
              <a:gdLst/>
              <a:ahLst/>
              <a:cxnLst/>
              <a:rect l="l" t="t" r="r" b="b"/>
              <a:pathLst>
                <a:path w="956945" h="86995">
                  <a:moveTo>
                    <a:pt x="913046" y="86554"/>
                  </a:moveTo>
                  <a:lnTo>
                    <a:pt x="43478" y="86554"/>
                  </a:lnTo>
                  <a:lnTo>
                    <a:pt x="26556" y="83154"/>
                  </a:lnTo>
                  <a:lnTo>
                    <a:pt x="12735" y="73881"/>
                  </a:lnTo>
                  <a:lnTo>
                    <a:pt x="3417" y="60125"/>
                  </a:lnTo>
                  <a:lnTo>
                    <a:pt x="0" y="43277"/>
                  </a:lnTo>
                  <a:lnTo>
                    <a:pt x="3417" y="26429"/>
                  </a:lnTo>
                  <a:lnTo>
                    <a:pt x="12735" y="12673"/>
                  </a:lnTo>
                  <a:lnTo>
                    <a:pt x="26556" y="3400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0"/>
                  </a:lnTo>
                  <a:lnTo>
                    <a:pt x="943792" y="12673"/>
                  </a:lnTo>
                  <a:lnTo>
                    <a:pt x="953109" y="26429"/>
                  </a:lnTo>
                  <a:lnTo>
                    <a:pt x="956525" y="43277"/>
                  </a:lnTo>
                  <a:lnTo>
                    <a:pt x="953109" y="60125"/>
                  </a:lnTo>
                  <a:lnTo>
                    <a:pt x="943792" y="73881"/>
                  </a:lnTo>
                  <a:lnTo>
                    <a:pt x="929972" y="83154"/>
                  </a:lnTo>
                  <a:lnTo>
                    <a:pt x="913046" y="86554"/>
                  </a:lnTo>
                  <a:close/>
                </a:path>
              </a:pathLst>
            </a:custGeom>
            <a:ln w="8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380129" y="6956898"/>
            <a:ext cx="965200" cy="1480185"/>
            <a:chOff x="5380129" y="6956898"/>
            <a:chExt cx="965200" cy="1480185"/>
          </a:xfrm>
        </p:grpSpPr>
        <p:sp>
          <p:nvSpPr>
            <p:cNvPr id="29" name="object 29"/>
            <p:cNvSpPr/>
            <p:nvPr/>
          </p:nvSpPr>
          <p:spPr>
            <a:xfrm>
              <a:off x="5384459" y="7307448"/>
              <a:ext cx="956944" cy="173355"/>
            </a:xfrm>
            <a:custGeom>
              <a:avLst/>
              <a:gdLst/>
              <a:ahLst/>
              <a:cxnLst/>
              <a:rect l="l" t="t" r="r" b="b"/>
              <a:pathLst>
                <a:path w="956945" h="173354">
                  <a:moveTo>
                    <a:pt x="913046" y="173109"/>
                  </a:moveTo>
                  <a:lnTo>
                    <a:pt x="43478" y="173109"/>
                  </a:lnTo>
                  <a:lnTo>
                    <a:pt x="26556" y="169708"/>
                  </a:lnTo>
                  <a:lnTo>
                    <a:pt x="12735" y="160432"/>
                  </a:lnTo>
                  <a:lnTo>
                    <a:pt x="3417" y="146676"/>
                  </a:lnTo>
                  <a:lnTo>
                    <a:pt x="0" y="129832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1"/>
                  </a:lnTo>
                  <a:lnTo>
                    <a:pt x="943792" y="12677"/>
                  </a:lnTo>
                  <a:lnTo>
                    <a:pt x="953109" y="26433"/>
                  </a:lnTo>
                  <a:lnTo>
                    <a:pt x="956525" y="43277"/>
                  </a:lnTo>
                  <a:lnTo>
                    <a:pt x="956525" y="129832"/>
                  </a:lnTo>
                  <a:lnTo>
                    <a:pt x="953109" y="146676"/>
                  </a:lnTo>
                  <a:lnTo>
                    <a:pt x="943792" y="160432"/>
                  </a:lnTo>
                  <a:lnTo>
                    <a:pt x="929972" y="169708"/>
                  </a:lnTo>
                  <a:lnTo>
                    <a:pt x="913046" y="173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84459" y="7307448"/>
              <a:ext cx="956944" cy="173355"/>
            </a:xfrm>
            <a:custGeom>
              <a:avLst/>
              <a:gdLst/>
              <a:ahLst/>
              <a:cxnLst/>
              <a:rect l="l" t="t" r="r" b="b"/>
              <a:pathLst>
                <a:path w="956945" h="173354">
                  <a:moveTo>
                    <a:pt x="913046" y="173109"/>
                  </a:moveTo>
                  <a:lnTo>
                    <a:pt x="43478" y="173109"/>
                  </a:lnTo>
                  <a:lnTo>
                    <a:pt x="26556" y="169708"/>
                  </a:lnTo>
                  <a:lnTo>
                    <a:pt x="12735" y="160432"/>
                  </a:lnTo>
                  <a:lnTo>
                    <a:pt x="3417" y="146676"/>
                  </a:lnTo>
                  <a:lnTo>
                    <a:pt x="0" y="129832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1"/>
                  </a:lnTo>
                  <a:lnTo>
                    <a:pt x="943792" y="12677"/>
                  </a:lnTo>
                  <a:lnTo>
                    <a:pt x="953109" y="26433"/>
                  </a:lnTo>
                  <a:lnTo>
                    <a:pt x="956525" y="43277"/>
                  </a:lnTo>
                  <a:lnTo>
                    <a:pt x="956525" y="129832"/>
                  </a:lnTo>
                  <a:lnTo>
                    <a:pt x="953109" y="146676"/>
                  </a:lnTo>
                  <a:lnTo>
                    <a:pt x="943792" y="160432"/>
                  </a:lnTo>
                  <a:lnTo>
                    <a:pt x="929972" y="169708"/>
                  </a:lnTo>
                  <a:lnTo>
                    <a:pt x="913046" y="173109"/>
                  </a:lnTo>
                  <a:close/>
                </a:path>
              </a:pathLst>
            </a:custGeom>
            <a:ln w="86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71416" y="7394003"/>
              <a:ext cx="772160" cy="1038860"/>
            </a:xfrm>
            <a:custGeom>
              <a:avLst/>
              <a:gdLst/>
              <a:ahLst/>
              <a:cxnLst/>
              <a:rect l="l" t="t" r="r" b="b"/>
              <a:pathLst>
                <a:path w="772160" h="1038859">
                  <a:moveTo>
                    <a:pt x="733698" y="1038659"/>
                  </a:moveTo>
                  <a:lnTo>
                    <a:pt x="38043" y="1038659"/>
                  </a:lnTo>
                  <a:lnTo>
                    <a:pt x="21548" y="1035259"/>
                  </a:lnTo>
                  <a:lnTo>
                    <a:pt x="8893" y="1025985"/>
                  </a:lnTo>
                  <a:lnTo>
                    <a:pt x="1302" y="1012229"/>
                  </a:lnTo>
                  <a:lnTo>
                    <a:pt x="0" y="995382"/>
                  </a:lnTo>
                  <a:lnTo>
                    <a:pt x="119565" y="43277"/>
                  </a:lnTo>
                  <a:lnTo>
                    <a:pt x="125097" y="26433"/>
                  </a:lnTo>
                  <a:lnTo>
                    <a:pt x="136143" y="12677"/>
                  </a:lnTo>
                  <a:lnTo>
                    <a:pt x="151129" y="3401"/>
                  </a:lnTo>
                  <a:lnTo>
                    <a:pt x="168478" y="0"/>
                  </a:lnTo>
                  <a:lnTo>
                    <a:pt x="603263" y="0"/>
                  </a:lnTo>
                  <a:lnTo>
                    <a:pt x="646645" y="26433"/>
                  </a:lnTo>
                  <a:lnTo>
                    <a:pt x="771742" y="995382"/>
                  </a:lnTo>
                  <a:lnTo>
                    <a:pt x="770440" y="1012229"/>
                  </a:lnTo>
                  <a:lnTo>
                    <a:pt x="762851" y="1025985"/>
                  </a:lnTo>
                  <a:lnTo>
                    <a:pt x="750196" y="1035259"/>
                  </a:lnTo>
                  <a:lnTo>
                    <a:pt x="733698" y="10386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71416" y="7394003"/>
              <a:ext cx="772160" cy="1038860"/>
            </a:xfrm>
            <a:custGeom>
              <a:avLst/>
              <a:gdLst/>
              <a:ahLst/>
              <a:cxnLst/>
              <a:rect l="l" t="t" r="r" b="b"/>
              <a:pathLst>
                <a:path w="772160" h="1038859">
                  <a:moveTo>
                    <a:pt x="733698" y="1038659"/>
                  </a:moveTo>
                  <a:lnTo>
                    <a:pt x="38043" y="1038659"/>
                  </a:lnTo>
                  <a:lnTo>
                    <a:pt x="21548" y="1035259"/>
                  </a:lnTo>
                  <a:lnTo>
                    <a:pt x="8893" y="1025985"/>
                  </a:lnTo>
                  <a:lnTo>
                    <a:pt x="1302" y="1012229"/>
                  </a:lnTo>
                  <a:lnTo>
                    <a:pt x="0" y="995382"/>
                  </a:lnTo>
                  <a:lnTo>
                    <a:pt x="119565" y="43277"/>
                  </a:lnTo>
                  <a:lnTo>
                    <a:pt x="125097" y="26433"/>
                  </a:lnTo>
                  <a:lnTo>
                    <a:pt x="136143" y="12677"/>
                  </a:lnTo>
                  <a:lnTo>
                    <a:pt x="151129" y="3401"/>
                  </a:lnTo>
                  <a:lnTo>
                    <a:pt x="168478" y="0"/>
                  </a:lnTo>
                  <a:lnTo>
                    <a:pt x="603263" y="0"/>
                  </a:lnTo>
                  <a:lnTo>
                    <a:pt x="646645" y="26433"/>
                  </a:lnTo>
                  <a:lnTo>
                    <a:pt x="771742" y="995382"/>
                  </a:lnTo>
                  <a:lnTo>
                    <a:pt x="770440" y="1012229"/>
                  </a:lnTo>
                  <a:lnTo>
                    <a:pt x="762851" y="1025985"/>
                  </a:lnTo>
                  <a:lnTo>
                    <a:pt x="750196" y="1035259"/>
                  </a:lnTo>
                  <a:lnTo>
                    <a:pt x="733698" y="1038659"/>
                  </a:lnTo>
                  <a:close/>
                </a:path>
              </a:pathLst>
            </a:custGeom>
            <a:ln w="86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384459" y="6961228"/>
              <a:ext cx="956944" cy="346710"/>
            </a:xfrm>
            <a:custGeom>
              <a:avLst/>
              <a:gdLst/>
              <a:ahLst/>
              <a:cxnLst/>
              <a:rect l="l" t="t" r="r" b="b"/>
              <a:pathLst>
                <a:path w="956945" h="346709">
                  <a:moveTo>
                    <a:pt x="913046" y="346219"/>
                  </a:moveTo>
                  <a:lnTo>
                    <a:pt x="43478" y="346219"/>
                  </a:lnTo>
                  <a:lnTo>
                    <a:pt x="26556" y="342818"/>
                  </a:lnTo>
                  <a:lnTo>
                    <a:pt x="12735" y="333542"/>
                  </a:lnTo>
                  <a:lnTo>
                    <a:pt x="3417" y="319786"/>
                  </a:lnTo>
                  <a:lnTo>
                    <a:pt x="0" y="302942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1"/>
                  </a:lnTo>
                  <a:lnTo>
                    <a:pt x="943792" y="12677"/>
                  </a:lnTo>
                  <a:lnTo>
                    <a:pt x="953109" y="26433"/>
                  </a:lnTo>
                  <a:lnTo>
                    <a:pt x="956525" y="43277"/>
                  </a:lnTo>
                  <a:lnTo>
                    <a:pt x="956525" y="302942"/>
                  </a:lnTo>
                  <a:lnTo>
                    <a:pt x="953109" y="319786"/>
                  </a:lnTo>
                  <a:lnTo>
                    <a:pt x="943792" y="333542"/>
                  </a:lnTo>
                  <a:lnTo>
                    <a:pt x="929972" y="342818"/>
                  </a:lnTo>
                  <a:lnTo>
                    <a:pt x="913046" y="346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84459" y="6961228"/>
              <a:ext cx="956944" cy="346710"/>
            </a:xfrm>
            <a:custGeom>
              <a:avLst/>
              <a:gdLst/>
              <a:ahLst/>
              <a:cxnLst/>
              <a:rect l="l" t="t" r="r" b="b"/>
              <a:pathLst>
                <a:path w="956945" h="346709">
                  <a:moveTo>
                    <a:pt x="913046" y="346219"/>
                  </a:moveTo>
                  <a:lnTo>
                    <a:pt x="43478" y="346219"/>
                  </a:lnTo>
                  <a:lnTo>
                    <a:pt x="26556" y="342818"/>
                  </a:lnTo>
                  <a:lnTo>
                    <a:pt x="12735" y="333542"/>
                  </a:lnTo>
                  <a:lnTo>
                    <a:pt x="3417" y="319786"/>
                  </a:lnTo>
                  <a:lnTo>
                    <a:pt x="0" y="302942"/>
                  </a:lnTo>
                  <a:lnTo>
                    <a:pt x="0" y="43277"/>
                  </a:lnTo>
                  <a:lnTo>
                    <a:pt x="3417" y="26433"/>
                  </a:lnTo>
                  <a:lnTo>
                    <a:pt x="12735" y="12677"/>
                  </a:lnTo>
                  <a:lnTo>
                    <a:pt x="26556" y="3401"/>
                  </a:lnTo>
                  <a:lnTo>
                    <a:pt x="43478" y="0"/>
                  </a:lnTo>
                  <a:lnTo>
                    <a:pt x="913046" y="0"/>
                  </a:lnTo>
                  <a:lnTo>
                    <a:pt x="929972" y="3401"/>
                  </a:lnTo>
                  <a:lnTo>
                    <a:pt x="943792" y="12677"/>
                  </a:lnTo>
                  <a:lnTo>
                    <a:pt x="953109" y="26433"/>
                  </a:lnTo>
                  <a:lnTo>
                    <a:pt x="956525" y="43277"/>
                  </a:lnTo>
                  <a:lnTo>
                    <a:pt x="956525" y="302942"/>
                  </a:lnTo>
                  <a:lnTo>
                    <a:pt x="953109" y="319786"/>
                  </a:lnTo>
                  <a:lnTo>
                    <a:pt x="943792" y="333542"/>
                  </a:lnTo>
                  <a:lnTo>
                    <a:pt x="929972" y="342818"/>
                  </a:lnTo>
                  <a:lnTo>
                    <a:pt x="913046" y="346219"/>
                  </a:lnTo>
                  <a:close/>
                </a:path>
              </a:pathLst>
            </a:custGeom>
            <a:ln w="8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925411" y="6783791"/>
            <a:ext cx="269240" cy="269240"/>
            <a:chOff x="3925411" y="6783791"/>
            <a:chExt cx="269240" cy="269240"/>
          </a:xfrm>
        </p:grpSpPr>
        <p:sp>
          <p:nvSpPr>
            <p:cNvPr id="36" name="object 36"/>
            <p:cNvSpPr/>
            <p:nvPr/>
          </p:nvSpPr>
          <p:spPr>
            <a:xfrm>
              <a:off x="3929748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90" y="256811"/>
                  </a:lnTo>
                  <a:lnTo>
                    <a:pt x="12704" y="247516"/>
                  </a:lnTo>
                  <a:lnTo>
                    <a:pt x="3408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0" y="3408"/>
                  </a:lnTo>
                  <a:lnTo>
                    <a:pt x="247516" y="12704"/>
                  </a:lnTo>
                  <a:lnTo>
                    <a:pt x="256811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1" y="233730"/>
                  </a:lnTo>
                  <a:lnTo>
                    <a:pt x="247516" y="247516"/>
                  </a:lnTo>
                  <a:lnTo>
                    <a:pt x="233730" y="256811"/>
                  </a:lnTo>
                  <a:lnTo>
                    <a:pt x="216850" y="26022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29748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90" y="256811"/>
                  </a:lnTo>
                  <a:lnTo>
                    <a:pt x="12704" y="247516"/>
                  </a:lnTo>
                  <a:lnTo>
                    <a:pt x="3408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0" y="3408"/>
                  </a:lnTo>
                  <a:lnTo>
                    <a:pt x="247516" y="12704"/>
                  </a:lnTo>
                  <a:lnTo>
                    <a:pt x="256811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1" y="233730"/>
                  </a:lnTo>
                  <a:lnTo>
                    <a:pt x="247516" y="247516"/>
                  </a:lnTo>
                  <a:lnTo>
                    <a:pt x="233730" y="256811"/>
                  </a:lnTo>
                  <a:lnTo>
                    <a:pt x="216850" y="26022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272372" y="6783791"/>
            <a:ext cx="269240" cy="269240"/>
            <a:chOff x="4272372" y="6783791"/>
            <a:chExt cx="269240" cy="269240"/>
          </a:xfrm>
        </p:grpSpPr>
        <p:sp>
          <p:nvSpPr>
            <p:cNvPr id="39" name="object 39"/>
            <p:cNvSpPr/>
            <p:nvPr/>
          </p:nvSpPr>
          <p:spPr>
            <a:xfrm>
              <a:off x="4276709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90" y="256811"/>
                  </a:lnTo>
                  <a:lnTo>
                    <a:pt x="12704" y="247516"/>
                  </a:lnTo>
                  <a:lnTo>
                    <a:pt x="3408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4" y="3408"/>
                  </a:lnTo>
                  <a:lnTo>
                    <a:pt x="247519" y="12704"/>
                  </a:lnTo>
                  <a:lnTo>
                    <a:pt x="256813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3" y="233730"/>
                  </a:lnTo>
                  <a:lnTo>
                    <a:pt x="247519" y="247516"/>
                  </a:lnTo>
                  <a:lnTo>
                    <a:pt x="233734" y="256811"/>
                  </a:lnTo>
                  <a:lnTo>
                    <a:pt x="216850" y="26022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76709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90" y="256811"/>
                  </a:lnTo>
                  <a:lnTo>
                    <a:pt x="12704" y="247516"/>
                  </a:lnTo>
                  <a:lnTo>
                    <a:pt x="3408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4" y="3408"/>
                  </a:lnTo>
                  <a:lnTo>
                    <a:pt x="247519" y="12704"/>
                  </a:lnTo>
                  <a:lnTo>
                    <a:pt x="256813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3" y="233730"/>
                  </a:lnTo>
                  <a:lnTo>
                    <a:pt x="247519" y="247516"/>
                  </a:lnTo>
                  <a:lnTo>
                    <a:pt x="233734" y="256811"/>
                  </a:lnTo>
                  <a:lnTo>
                    <a:pt x="216850" y="26022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619333" y="6783791"/>
            <a:ext cx="269240" cy="269240"/>
            <a:chOff x="4619333" y="6783791"/>
            <a:chExt cx="269240" cy="269240"/>
          </a:xfrm>
        </p:grpSpPr>
        <p:sp>
          <p:nvSpPr>
            <p:cNvPr id="42" name="object 42"/>
            <p:cNvSpPr/>
            <p:nvPr/>
          </p:nvSpPr>
          <p:spPr>
            <a:xfrm>
              <a:off x="4623670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86" y="256811"/>
                  </a:lnTo>
                  <a:lnTo>
                    <a:pt x="12700" y="247516"/>
                  </a:lnTo>
                  <a:lnTo>
                    <a:pt x="3407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7" y="26490"/>
                  </a:lnTo>
                  <a:lnTo>
                    <a:pt x="12700" y="12704"/>
                  </a:lnTo>
                  <a:lnTo>
                    <a:pt x="26486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4" y="3408"/>
                  </a:lnTo>
                  <a:lnTo>
                    <a:pt x="247519" y="12704"/>
                  </a:lnTo>
                  <a:lnTo>
                    <a:pt x="256813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3" y="233730"/>
                  </a:lnTo>
                  <a:lnTo>
                    <a:pt x="247519" y="247516"/>
                  </a:lnTo>
                  <a:lnTo>
                    <a:pt x="233734" y="256811"/>
                  </a:lnTo>
                  <a:lnTo>
                    <a:pt x="216850" y="26022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23670" y="678812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>
                  <a:moveTo>
                    <a:pt x="216850" y="260220"/>
                  </a:moveTo>
                  <a:lnTo>
                    <a:pt x="43370" y="260220"/>
                  </a:lnTo>
                  <a:lnTo>
                    <a:pt x="26486" y="256811"/>
                  </a:lnTo>
                  <a:lnTo>
                    <a:pt x="12700" y="247516"/>
                  </a:lnTo>
                  <a:lnTo>
                    <a:pt x="3407" y="233730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7" y="26490"/>
                  </a:lnTo>
                  <a:lnTo>
                    <a:pt x="12700" y="12704"/>
                  </a:lnTo>
                  <a:lnTo>
                    <a:pt x="26486" y="3408"/>
                  </a:lnTo>
                  <a:lnTo>
                    <a:pt x="43370" y="0"/>
                  </a:lnTo>
                  <a:lnTo>
                    <a:pt x="216850" y="0"/>
                  </a:lnTo>
                  <a:lnTo>
                    <a:pt x="233734" y="3408"/>
                  </a:lnTo>
                  <a:lnTo>
                    <a:pt x="247519" y="12704"/>
                  </a:lnTo>
                  <a:lnTo>
                    <a:pt x="256813" y="26490"/>
                  </a:lnTo>
                  <a:lnTo>
                    <a:pt x="260220" y="43370"/>
                  </a:lnTo>
                  <a:lnTo>
                    <a:pt x="260220" y="216850"/>
                  </a:lnTo>
                  <a:lnTo>
                    <a:pt x="256813" y="233730"/>
                  </a:lnTo>
                  <a:lnTo>
                    <a:pt x="247519" y="247516"/>
                  </a:lnTo>
                  <a:lnTo>
                    <a:pt x="233734" y="256811"/>
                  </a:lnTo>
                  <a:lnTo>
                    <a:pt x="216850" y="26022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751931" y="8345115"/>
            <a:ext cx="1310005" cy="529590"/>
            <a:chOff x="3751931" y="8345115"/>
            <a:chExt cx="1310005" cy="529590"/>
          </a:xfrm>
        </p:grpSpPr>
        <p:sp>
          <p:nvSpPr>
            <p:cNvPr id="45" name="object 45"/>
            <p:cNvSpPr/>
            <p:nvPr/>
          </p:nvSpPr>
          <p:spPr>
            <a:xfrm>
              <a:off x="3756268" y="8696413"/>
              <a:ext cx="1301115" cy="173990"/>
            </a:xfrm>
            <a:custGeom>
              <a:avLst/>
              <a:gdLst/>
              <a:ahLst/>
              <a:cxnLst/>
              <a:rect l="l" t="t" r="r" b="b"/>
              <a:pathLst>
                <a:path w="1301114" h="173990">
                  <a:moveTo>
                    <a:pt x="1257733" y="173480"/>
                  </a:moveTo>
                  <a:lnTo>
                    <a:pt x="43370" y="173480"/>
                  </a:lnTo>
                  <a:lnTo>
                    <a:pt x="26490" y="170072"/>
                  </a:lnTo>
                  <a:lnTo>
                    <a:pt x="12704" y="160779"/>
                  </a:lnTo>
                  <a:lnTo>
                    <a:pt x="3408" y="146994"/>
                  </a:lnTo>
                  <a:lnTo>
                    <a:pt x="0" y="130110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1257733" y="0"/>
                  </a:lnTo>
                  <a:lnTo>
                    <a:pt x="1274617" y="3407"/>
                  </a:lnTo>
                  <a:lnTo>
                    <a:pt x="1288402" y="12700"/>
                  </a:lnTo>
                  <a:lnTo>
                    <a:pt x="1297696" y="26486"/>
                  </a:lnTo>
                  <a:lnTo>
                    <a:pt x="1301103" y="43370"/>
                  </a:lnTo>
                  <a:lnTo>
                    <a:pt x="1301103" y="130110"/>
                  </a:lnTo>
                  <a:lnTo>
                    <a:pt x="1297696" y="146994"/>
                  </a:lnTo>
                  <a:lnTo>
                    <a:pt x="1288402" y="160779"/>
                  </a:lnTo>
                  <a:lnTo>
                    <a:pt x="1274617" y="170072"/>
                  </a:lnTo>
                  <a:lnTo>
                    <a:pt x="1257733" y="17348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56268" y="8696413"/>
              <a:ext cx="1301115" cy="173990"/>
            </a:xfrm>
            <a:custGeom>
              <a:avLst/>
              <a:gdLst/>
              <a:ahLst/>
              <a:cxnLst/>
              <a:rect l="l" t="t" r="r" b="b"/>
              <a:pathLst>
                <a:path w="1301114" h="173990">
                  <a:moveTo>
                    <a:pt x="1257733" y="173480"/>
                  </a:moveTo>
                  <a:lnTo>
                    <a:pt x="43370" y="173480"/>
                  </a:lnTo>
                  <a:lnTo>
                    <a:pt x="26490" y="170072"/>
                  </a:lnTo>
                  <a:lnTo>
                    <a:pt x="12704" y="160779"/>
                  </a:lnTo>
                  <a:lnTo>
                    <a:pt x="3408" y="146994"/>
                  </a:lnTo>
                  <a:lnTo>
                    <a:pt x="0" y="130110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1257733" y="0"/>
                  </a:lnTo>
                  <a:lnTo>
                    <a:pt x="1274617" y="3407"/>
                  </a:lnTo>
                  <a:lnTo>
                    <a:pt x="1288402" y="12700"/>
                  </a:lnTo>
                  <a:lnTo>
                    <a:pt x="1297696" y="26486"/>
                  </a:lnTo>
                  <a:lnTo>
                    <a:pt x="1301103" y="43370"/>
                  </a:lnTo>
                  <a:lnTo>
                    <a:pt x="1301103" y="130110"/>
                  </a:lnTo>
                  <a:lnTo>
                    <a:pt x="1297696" y="146994"/>
                  </a:lnTo>
                  <a:lnTo>
                    <a:pt x="1288402" y="160779"/>
                  </a:lnTo>
                  <a:lnTo>
                    <a:pt x="1274617" y="170072"/>
                  </a:lnTo>
                  <a:lnTo>
                    <a:pt x="1257733" y="17348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43008" y="8436192"/>
              <a:ext cx="1127760" cy="260350"/>
            </a:xfrm>
            <a:custGeom>
              <a:avLst/>
              <a:gdLst/>
              <a:ahLst/>
              <a:cxnLst/>
              <a:rect l="l" t="t" r="r" b="b"/>
              <a:pathLst>
                <a:path w="1127760" h="260350">
                  <a:moveTo>
                    <a:pt x="1084252" y="260220"/>
                  </a:moveTo>
                  <a:lnTo>
                    <a:pt x="43370" y="260220"/>
                  </a:lnTo>
                  <a:lnTo>
                    <a:pt x="26490" y="256813"/>
                  </a:lnTo>
                  <a:lnTo>
                    <a:pt x="12704" y="247519"/>
                  </a:lnTo>
                  <a:lnTo>
                    <a:pt x="3408" y="233734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1084252" y="0"/>
                  </a:lnTo>
                  <a:lnTo>
                    <a:pt x="1101136" y="3407"/>
                  </a:lnTo>
                  <a:lnTo>
                    <a:pt x="1114922" y="12700"/>
                  </a:lnTo>
                  <a:lnTo>
                    <a:pt x="1124215" y="26486"/>
                  </a:lnTo>
                  <a:lnTo>
                    <a:pt x="1127623" y="43370"/>
                  </a:lnTo>
                  <a:lnTo>
                    <a:pt x="1127623" y="216850"/>
                  </a:lnTo>
                  <a:lnTo>
                    <a:pt x="1124215" y="233734"/>
                  </a:lnTo>
                  <a:lnTo>
                    <a:pt x="1114922" y="247519"/>
                  </a:lnTo>
                  <a:lnTo>
                    <a:pt x="1101136" y="256813"/>
                  </a:lnTo>
                  <a:lnTo>
                    <a:pt x="1084252" y="26022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43008" y="8436192"/>
              <a:ext cx="1127760" cy="260350"/>
            </a:xfrm>
            <a:custGeom>
              <a:avLst/>
              <a:gdLst/>
              <a:ahLst/>
              <a:cxnLst/>
              <a:rect l="l" t="t" r="r" b="b"/>
              <a:pathLst>
                <a:path w="1127760" h="260350">
                  <a:moveTo>
                    <a:pt x="1084252" y="260220"/>
                  </a:moveTo>
                  <a:lnTo>
                    <a:pt x="43370" y="260220"/>
                  </a:lnTo>
                  <a:lnTo>
                    <a:pt x="26490" y="256813"/>
                  </a:lnTo>
                  <a:lnTo>
                    <a:pt x="12704" y="247519"/>
                  </a:lnTo>
                  <a:lnTo>
                    <a:pt x="3408" y="233734"/>
                  </a:lnTo>
                  <a:lnTo>
                    <a:pt x="0" y="216850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1084252" y="0"/>
                  </a:lnTo>
                  <a:lnTo>
                    <a:pt x="1101136" y="3407"/>
                  </a:lnTo>
                  <a:lnTo>
                    <a:pt x="1114922" y="12700"/>
                  </a:lnTo>
                  <a:lnTo>
                    <a:pt x="1124215" y="26486"/>
                  </a:lnTo>
                  <a:lnTo>
                    <a:pt x="1127623" y="43370"/>
                  </a:lnTo>
                  <a:lnTo>
                    <a:pt x="1127623" y="216850"/>
                  </a:lnTo>
                  <a:lnTo>
                    <a:pt x="1124215" y="233734"/>
                  </a:lnTo>
                  <a:lnTo>
                    <a:pt x="1114922" y="247519"/>
                  </a:lnTo>
                  <a:lnTo>
                    <a:pt x="1101136" y="256813"/>
                  </a:lnTo>
                  <a:lnTo>
                    <a:pt x="1084252" y="26022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29748" y="8349452"/>
              <a:ext cx="954405" cy="86995"/>
            </a:xfrm>
            <a:custGeom>
              <a:avLst/>
              <a:gdLst/>
              <a:ahLst/>
              <a:cxnLst/>
              <a:rect l="l" t="t" r="r" b="b"/>
              <a:pathLst>
                <a:path w="954404" h="86995">
                  <a:moveTo>
                    <a:pt x="910772" y="86740"/>
                  </a:moveTo>
                  <a:lnTo>
                    <a:pt x="43370" y="86740"/>
                  </a:lnTo>
                  <a:lnTo>
                    <a:pt x="26490" y="83332"/>
                  </a:lnTo>
                  <a:lnTo>
                    <a:pt x="12704" y="74039"/>
                  </a:lnTo>
                  <a:lnTo>
                    <a:pt x="3408" y="60253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7"/>
                  </a:lnTo>
                  <a:lnTo>
                    <a:pt x="941441" y="12700"/>
                  </a:lnTo>
                  <a:lnTo>
                    <a:pt x="950735" y="26486"/>
                  </a:lnTo>
                  <a:lnTo>
                    <a:pt x="954142" y="43370"/>
                  </a:lnTo>
                  <a:lnTo>
                    <a:pt x="950735" y="60253"/>
                  </a:lnTo>
                  <a:lnTo>
                    <a:pt x="941441" y="74039"/>
                  </a:lnTo>
                  <a:lnTo>
                    <a:pt x="927656" y="83332"/>
                  </a:lnTo>
                  <a:lnTo>
                    <a:pt x="910772" y="8674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29748" y="8349452"/>
              <a:ext cx="954405" cy="86995"/>
            </a:xfrm>
            <a:custGeom>
              <a:avLst/>
              <a:gdLst/>
              <a:ahLst/>
              <a:cxnLst/>
              <a:rect l="l" t="t" r="r" b="b"/>
              <a:pathLst>
                <a:path w="954404" h="86995">
                  <a:moveTo>
                    <a:pt x="910772" y="86740"/>
                  </a:moveTo>
                  <a:lnTo>
                    <a:pt x="43370" y="86740"/>
                  </a:lnTo>
                  <a:lnTo>
                    <a:pt x="26490" y="83332"/>
                  </a:lnTo>
                  <a:lnTo>
                    <a:pt x="12704" y="74039"/>
                  </a:lnTo>
                  <a:lnTo>
                    <a:pt x="3408" y="60253"/>
                  </a:lnTo>
                  <a:lnTo>
                    <a:pt x="0" y="43370"/>
                  </a:lnTo>
                  <a:lnTo>
                    <a:pt x="3408" y="26486"/>
                  </a:lnTo>
                  <a:lnTo>
                    <a:pt x="12704" y="12700"/>
                  </a:lnTo>
                  <a:lnTo>
                    <a:pt x="26490" y="3407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7"/>
                  </a:lnTo>
                  <a:lnTo>
                    <a:pt x="941441" y="12700"/>
                  </a:lnTo>
                  <a:lnTo>
                    <a:pt x="950735" y="26486"/>
                  </a:lnTo>
                  <a:lnTo>
                    <a:pt x="954142" y="43370"/>
                  </a:lnTo>
                  <a:lnTo>
                    <a:pt x="950735" y="60253"/>
                  </a:lnTo>
                  <a:lnTo>
                    <a:pt x="941441" y="74039"/>
                  </a:lnTo>
                  <a:lnTo>
                    <a:pt x="927656" y="83332"/>
                  </a:lnTo>
                  <a:lnTo>
                    <a:pt x="910772" y="8674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3925411" y="6957271"/>
            <a:ext cx="963294" cy="1483360"/>
            <a:chOff x="3925411" y="6957271"/>
            <a:chExt cx="963294" cy="1483360"/>
          </a:xfrm>
        </p:grpSpPr>
        <p:sp>
          <p:nvSpPr>
            <p:cNvPr id="52" name="object 52"/>
            <p:cNvSpPr/>
            <p:nvPr/>
          </p:nvSpPr>
          <p:spPr>
            <a:xfrm>
              <a:off x="3929748" y="7308569"/>
              <a:ext cx="954405" cy="173990"/>
            </a:xfrm>
            <a:custGeom>
              <a:avLst/>
              <a:gdLst/>
              <a:ahLst/>
              <a:cxnLst/>
              <a:rect l="l" t="t" r="r" b="b"/>
              <a:pathLst>
                <a:path w="954404" h="173990">
                  <a:moveTo>
                    <a:pt x="910772" y="173480"/>
                  </a:moveTo>
                  <a:lnTo>
                    <a:pt x="43370" y="173480"/>
                  </a:lnTo>
                  <a:lnTo>
                    <a:pt x="26490" y="170071"/>
                  </a:lnTo>
                  <a:lnTo>
                    <a:pt x="12704" y="160776"/>
                  </a:lnTo>
                  <a:lnTo>
                    <a:pt x="3408" y="146990"/>
                  </a:lnTo>
                  <a:lnTo>
                    <a:pt x="0" y="13011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8"/>
                  </a:lnTo>
                  <a:lnTo>
                    <a:pt x="941441" y="12704"/>
                  </a:lnTo>
                  <a:lnTo>
                    <a:pt x="950735" y="26490"/>
                  </a:lnTo>
                  <a:lnTo>
                    <a:pt x="954142" y="43370"/>
                  </a:lnTo>
                  <a:lnTo>
                    <a:pt x="954142" y="130110"/>
                  </a:lnTo>
                  <a:lnTo>
                    <a:pt x="950735" y="146990"/>
                  </a:lnTo>
                  <a:lnTo>
                    <a:pt x="941441" y="160776"/>
                  </a:lnTo>
                  <a:lnTo>
                    <a:pt x="927656" y="170071"/>
                  </a:lnTo>
                  <a:lnTo>
                    <a:pt x="910772" y="17348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29748" y="7308569"/>
              <a:ext cx="954405" cy="173990"/>
            </a:xfrm>
            <a:custGeom>
              <a:avLst/>
              <a:gdLst/>
              <a:ahLst/>
              <a:cxnLst/>
              <a:rect l="l" t="t" r="r" b="b"/>
              <a:pathLst>
                <a:path w="954404" h="173990">
                  <a:moveTo>
                    <a:pt x="910772" y="173480"/>
                  </a:moveTo>
                  <a:lnTo>
                    <a:pt x="43370" y="173480"/>
                  </a:lnTo>
                  <a:lnTo>
                    <a:pt x="26490" y="170071"/>
                  </a:lnTo>
                  <a:lnTo>
                    <a:pt x="12704" y="160776"/>
                  </a:lnTo>
                  <a:lnTo>
                    <a:pt x="3408" y="146990"/>
                  </a:lnTo>
                  <a:lnTo>
                    <a:pt x="0" y="13011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8"/>
                  </a:lnTo>
                  <a:lnTo>
                    <a:pt x="941441" y="12704"/>
                  </a:lnTo>
                  <a:lnTo>
                    <a:pt x="950735" y="26490"/>
                  </a:lnTo>
                  <a:lnTo>
                    <a:pt x="954142" y="43370"/>
                  </a:lnTo>
                  <a:lnTo>
                    <a:pt x="954142" y="130110"/>
                  </a:lnTo>
                  <a:lnTo>
                    <a:pt x="950735" y="146990"/>
                  </a:lnTo>
                  <a:lnTo>
                    <a:pt x="941441" y="160776"/>
                  </a:lnTo>
                  <a:lnTo>
                    <a:pt x="927656" y="170071"/>
                  </a:lnTo>
                  <a:lnTo>
                    <a:pt x="910772" y="17348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16488" y="7395309"/>
              <a:ext cx="770255" cy="1041400"/>
            </a:xfrm>
            <a:custGeom>
              <a:avLst/>
              <a:gdLst/>
              <a:ahLst/>
              <a:cxnLst/>
              <a:rect l="l" t="t" r="r" b="b"/>
              <a:pathLst>
                <a:path w="770254" h="1041400">
                  <a:moveTo>
                    <a:pt x="731870" y="1040882"/>
                  </a:moveTo>
                  <a:lnTo>
                    <a:pt x="37948" y="1040882"/>
                  </a:lnTo>
                  <a:lnTo>
                    <a:pt x="21495" y="1037475"/>
                  </a:lnTo>
                  <a:lnTo>
                    <a:pt x="8871" y="1028181"/>
                  </a:lnTo>
                  <a:lnTo>
                    <a:pt x="1299" y="1014396"/>
                  </a:lnTo>
                  <a:lnTo>
                    <a:pt x="0" y="997512"/>
                  </a:lnTo>
                  <a:lnTo>
                    <a:pt x="119267" y="43370"/>
                  </a:lnTo>
                  <a:lnTo>
                    <a:pt x="124786" y="26490"/>
                  </a:lnTo>
                  <a:lnTo>
                    <a:pt x="135804" y="12704"/>
                  </a:lnTo>
                  <a:lnTo>
                    <a:pt x="150752" y="3408"/>
                  </a:lnTo>
                  <a:lnTo>
                    <a:pt x="168059" y="0"/>
                  </a:lnTo>
                  <a:lnTo>
                    <a:pt x="601760" y="0"/>
                  </a:lnTo>
                  <a:lnTo>
                    <a:pt x="645034" y="26490"/>
                  </a:lnTo>
                  <a:lnTo>
                    <a:pt x="769819" y="997512"/>
                  </a:lnTo>
                  <a:lnTo>
                    <a:pt x="768521" y="1014396"/>
                  </a:lnTo>
                  <a:lnTo>
                    <a:pt x="760951" y="1028181"/>
                  </a:lnTo>
                  <a:lnTo>
                    <a:pt x="748328" y="1037475"/>
                  </a:lnTo>
                  <a:lnTo>
                    <a:pt x="731870" y="1040882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16488" y="7395309"/>
              <a:ext cx="770255" cy="1041400"/>
            </a:xfrm>
            <a:custGeom>
              <a:avLst/>
              <a:gdLst/>
              <a:ahLst/>
              <a:cxnLst/>
              <a:rect l="l" t="t" r="r" b="b"/>
              <a:pathLst>
                <a:path w="770254" h="1041400">
                  <a:moveTo>
                    <a:pt x="731870" y="1040882"/>
                  </a:moveTo>
                  <a:lnTo>
                    <a:pt x="37948" y="1040882"/>
                  </a:lnTo>
                  <a:lnTo>
                    <a:pt x="21495" y="1037475"/>
                  </a:lnTo>
                  <a:lnTo>
                    <a:pt x="8871" y="1028181"/>
                  </a:lnTo>
                  <a:lnTo>
                    <a:pt x="1299" y="1014396"/>
                  </a:lnTo>
                  <a:lnTo>
                    <a:pt x="0" y="997512"/>
                  </a:lnTo>
                  <a:lnTo>
                    <a:pt x="119267" y="43370"/>
                  </a:lnTo>
                  <a:lnTo>
                    <a:pt x="124786" y="26490"/>
                  </a:lnTo>
                  <a:lnTo>
                    <a:pt x="135804" y="12704"/>
                  </a:lnTo>
                  <a:lnTo>
                    <a:pt x="150752" y="3408"/>
                  </a:lnTo>
                  <a:lnTo>
                    <a:pt x="168059" y="0"/>
                  </a:lnTo>
                  <a:lnTo>
                    <a:pt x="601760" y="0"/>
                  </a:lnTo>
                  <a:lnTo>
                    <a:pt x="645034" y="26490"/>
                  </a:lnTo>
                  <a:lnTo>
                    <a:pt x="769819" y="997512"/>
                  </a:lnTo>
                  <a:lnTo>
                    <a:pt x="768521" y="1014396"/>
                  </a:lnTo>
                  <a:lnTo>
                    <a:pt x="760951" y="1028181"/>
                  </a:lnTo>
                  <a:lnTo>
                    <a:pt x="748328" y="1037475"/>
                  </a:lnTo>
                  <a:lnTo>
                    <a:pt x="731870" y="1040882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29748" y="6961608"/>
              <a:ext cx="954405" cy="347345"/>
            </a:xfrm>
            <a:custGeom>
              <a:avLst/>
              <a:gdLst/>
              <a:ahLst/>
              <a:cxnLst/>
              <a:rect l="l" t="t" r="r" b="b"/>
              <a:pathLst>
                <a:path w="954404" h="347345">
                  <a:moveTo>
                    <a:pt x="910772" y="346960"/>
                  </a:moveTo>
                  <a:lnTo>
                    <a:pt x="43370" y="346960"/>
                  </a:lnTo>
                  <a:lnTo>
                    <a:pt x="26490" y="343552"/>
                  </a:lnTo>
                  <a:lnTo>
                    <a:pt x="12704" y="334256"/>
                  </a:lnTo>
                  <a:lnTo>
                    <a:pt x="3408" y="320470"/>
                  </a:lnTo>
                  <a:lnTo>
                    <a:pt x="0" y="30359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8"/>
                  </a:lnTo>
                  <a:lnTo>
                    <a:pt x="941441" y="12704"/>
                  </a:lnTo>
                  <a:lnTo>
                    <a:pt x="950735" y="26490"/>
                  </a:lnTo>
                  <a:lnTo>
                    <a:pt x="954142" y="43370"/>
                  </a:lnTo>
                  <a:lnTo>
                    <a:pt x="954142" y="303590"/>
                  </a:lnTo>
                  <a:lnTo>
                    <a:pt x="950735" y="320470"/>
                  </a:lnTo>
                  <a:lnTo>
                    <a:pt x="941441" y="334256"/>
                  </a:lnTo>
                  <a:lnTo>
                    <a:pt x="927656" y="343552"/>
                  </a:lnTo>
                  <a:lnTo>
                    <a:pt x="910772" y="346960"/>
                  </a:lnTo>
                  <a:close/>
                </a:path>
              </a:pathLst>
            </a:custGeom>
            <a:solidFill>
              <a:srgbClr val="E4D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29748" y="6961608"/>
              <a:ext cx="954405" cy="347345"/>
            </a:xfrm>
            <a:custGeom>
              <a:avLst/>
              <a:gdLst/>
              <a:ahLst/>
              <a:cxnLst/>
              <a:rect l="l" t="t" r="r" b="b"/>
              <a:pathLst>
                <a:path w="954404" h="347345">
                  <a:moveTo>
                    <a:pt x="910772" y="346960"/>
                  </a:moveTo>
                  <a:lnTo>
                    <a:pt x="43370" y="346960"/>
                  </a:lnTo>
                  <a:lnTo>
                    <a:pt x="26490" y="343552"/>
                  </a:lnTo>
                  <a:lnTo>
                    <a:pt x="12704" y="334256"/>
                  </a:lnTo>
                  <a:lnTo>
                    <a:pt x="3408" y="320470"/>
                  </a:lnTo>
                  <a:lnTo>
                    <a:pt x="0" y="303590"/>
                  </a:lnTo>
                  <a:lnTo>
                    <a:pt x="0" y="43370"/>
                  </a:lnTo>
                  <a:lnTo>
                    <a:pt x="3408" y="26490"/>
                  </a:lnTo>
                  <a:lnTo>
                    <a:pt x="12704" y="12704"/>
                  </a:lnTo>
                  <a:lnTo>
                    <a:pt x="26490" y="3408"/>
                  </a:lnTo>
                  <a:lnTo>
                    <a:pt x="43370" y="0"/>
                  </a:lnTo>
                  <a:lnTo>
                    <a:pt x="910772" y="0"/>
                  </a:lnTo>
                  <a:lnTo>
                    <a:pt x="927656" y="3408"/>
                  </a:lnTo>
                  <a:lnTo>
                    <a:pt x="941441" y="12704"/>
                  </a:lnTo>
                  <a:lnTo>
                    <a:pt x="950735" y="26490"/>
                  </a:lnTo>
                  <a:lnTo>
                    <a:pt x="954142" y="43370"/>
                  </a:lnTo>
                  <a:lnTo>
                    <a:pt x="954142" y="303590"/>
                  </a:lnTo>
                  <a:lnTo>
                    <a:pt x="950735" y="320470"/>
                  </a:lnTo>
                  <a:lnTo>
                    <a:pt x="941441" y="334256"/>
                  </a:lnTo>
                  <a:lnTo>
                    <a:pt x="927656" y="343552"/>
                  </a:lnTo>
                  <a:lnTo>
                    <a:pt x="910772" y="346960"/>
                  </a:lnTo>
                  <a:close/>
                </a:path>
              </a:pathLst>
            </a:custGeom>
            <a:ln w="8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59763" y="3760716"/>
            <a:ext cx="2921296" cy="264159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611202" y="1666681"/>
            <a:ext cx="4239272" cy="7295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174" y="2839774"/>
            <a:ext cx="9930130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03</a:t>
            </a:r>
            <a:endParaRPr sz="1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2297430" algn="l"/>
              </a:tabLst>
            </a:pP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Méthodologie </a:t>
            </a:r>
            <a:r>
              <a:rPr sz="12000" b="1" spc="-25" dirty="0">
                <a:solidFill>
                  <a:srgbClr val="374554"/>
                </a:solidFill>
                <a:latin typeface="Arial"/>
                <a:cs typeface="Arial"/>
              </a:rPr>
              <a:t>du</a:t>
            </a:r>
            <a:r>
              <a:rPr sz="12000" b="1" dirty="0">
                <a:solidFill>
                  <a:srgbClr val="374554"/>
                </a:solidFill>
                <a:latin typeface="Arial"/>
                <a:cs typeface="Arial"/>
              </a:rPr>
              <a:t>	</a:t>
            </a:r>
            <a:r>
              <a:rPr sz="12000" b="1" spc="-10" dirty="0">
                <a:solidFill>
                  <a:srgbClr val="374554"/>
                </a:solidFill>
                <a:latin typeface="Arial"/>
                <a:cs typeface="Arial"/>
              </a:rPr>
              <a:t>projet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448498" y="1732461"/>
            <a:ext cx="2496185" cy="2934335"/>
            <a:chOff x="11448498" y="1732461"/>
            <a:chExt cx="2496185" cy="2934335"/>
          </a:xfrm>
        </p:grpSpPr>
        <p:sp>
          <p:nvSpPr>
            <p:cNvPr id="4" name="object 4"/>
            <p:cNvSpPr/>
            <p:nvPr/>
          </p:nvSpPr>
          <p:spPr>
            <a:xfrm>
              <a:off x="12266506" y="272994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2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53261" y="173722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302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197414" y="0"/>
            <a:ext cx="4399915" cy="4737735"/>
            <a:chOff x="13197414" y="0"/>
            <a:chExt cx="4399915" cy="4737735"/>
          </a:xfrm>
        </p:grpSpPr>
        <p:sp>
          <p:nvSpPr>
            <p:cNvPr id="8" name="object 8"/>
            <p:cNvSpPr/>
            <p:nvPr/>
          </p:nvSpPr>
          <p:spPr>
            <a:xfrm>
              <a:off x="14041147" y="0"/>
              <a:ext cx="1678305" cy="1617980"/>
            </a:xfrm>
            <a:custGeom>
              <a:avLst/>
              <a:gdLst/>
              <a:ahLst/>
              <a:cxnLst/>
              <a:rect l="l" t="t" r="r" b="b"/>
              <a:pathLst>
                <a:path w="1678305" h="1617980">
                  <a:moveTo>
                    <a:pt x="838207" y="1617683"/>
                  </a:moveTo>
                  <a:lnTo>
                    <a:pt x="0" y="1133609"/>
                  </a:lnTo>
                  <a:lnTo>
                    <a:pt x="0" y="165462"/>
                  </a:lnTo>
                  <a:lnTo>
                    <a:pt x="286509" y="0"/>
                  </a:lnTo>
                  <a:lnTo>
                    <a:pt x="1390846" y="0"/>
                  </a:lnTo>
                  <a:lnTo>
                    <a:pt x="1677843" y="165462"/>
                  </a:lnTo>
                  <a:lnTo>
                    <a:pt x="1677843" y="1133609"/>
                  </a:lnTo>
                  <a:lnTo>
                    <a:pt x="838207" y="1617683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02177" y="625055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50999" y="196802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0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14299" y="2796338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0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061210" y="4864463"/>
            <a:ext cx="2226945" cy="2907665"/>
            <a:chOff x="16061210" y="4864463"/>
            <a:chExt cx="2226945" cy="2907665"/>
          </a:xfrm>
        </p:grpSpPr>
        <p:sp>
          <p:nvSpPr>
            <p:cNvPr id="15" name="object 15"/>
            <p:cNvSpPr/>
            <p:nvPr/>
          </p:nvSpPr>
          <p:spPr>
            <a:xfrm>
              <a:off x="16959248" y="4864463"/>
              <a:ext cx="1329055" cy="1936750"/>
            </a:xfrm>
            <a:custGeom>
              <a:avLst/>
              <a:gdLst/>
              <a:ahLst/>
              <a:cxnLst/>
              <a:rect l="l" t="t" r="r" b="b"/>
              <a:pathLst>
                <a:path w="132905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328750" y="282812"/>
                  </a:lnTo>
                  <a:lnTo>
                    <a:pt x="1328750" y="1653482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65973" y="583089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4"/>
                  </a:lnTo>
                  <a:lnTo>
                    <a:pt x="1677843" y="1452221"/>
                  </a:lnTo>
                  <a:lnTo>
                    <a:pt x="1677843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6911" y="4133589"/>
            <a:ext cx="8002270" cy="6158230"/>
            <a:chOff x="10216911" y="4133589"/>
            <a:chExt cx="8002270" cy="6158230"/>
          </a:xfrm>
        </p:grpSpPr>
        <p:sp>
          <p:nvSpPr>
            <p:cNvPr id="19" name="object 19"/>
            <p:cNvSpPr/>
            <p:nvPr/>
          </p:nvSpPr>
          <p:spPr>
            <a:xfrm>
              <a:off x="14138802" y="5083067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303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9ECBFD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138802" y="4138352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0"/>
                  </a:moveTo>
                  <a:lnTo>
                    <a:pt x="0" y="484073"/>
                  </a:lnTo>
                  <a:lnTo>
                    <a:pt x="0" y="1452221"/>
                  </a:lnTo>
                  <a:lnTo>
                    <a:pt x="838207" y="1936295"/>
                  </a:lnTo>
                  <a:lnTo>
                    <a:pt x="1677844" y="1452221"/>
                  </a:lnTo>
                  <a:lnTo>
                    <a:pt x="1677844" y="484073"/>
                  </a:lnTo>
                  <a:lnTo>
                    <a:pt x="838207" y="0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84536" y="6262104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722957" y="8216306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5"/>
                  </a:moveTo>
                  <a:lnTo>
                    <a:pt x="0" y="1452222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5"/>
                  </a:lnTo>
                  <a:close/>
                </a:path>
              </a:pathLst>
            </a:custGeom>
            <a:solidFill>
              <a:srgbClr val="AFC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1677843" y="516646"/>
                  </a:moveTo>
                  <a:lnTo>
                    <a:pt x="0" y="516646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  <a:close/>
                </a:path>
              </a:pathLst>
            </a:custGeom>
            <a:solidFill>
              <a:srgbClr val="9ECB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77175" y="9770352"/>
              <a:ext cx="1678305" cy="516890"/>
            </a:xfrm>
            <a:custGeom>
              <a:avLst/>
              <a:gdLst/>
              <a:ahLst/>
              <a:cxnLst/>
              <a:rect l="l" t="t" r="r" b="b"/>
              <a:pathLst>
                <a:path w="1678305" h="516890">
                  <a:moveTo>
                    <a:pt x="0" y="516646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51664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79099" y="7043080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1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4" y="484073"/>
                  </a:lnTo>
                  <a:lnTo>
                    <a:pt x="1677844" y="1452221"/>
                  </a:lnTo>
                  <a:lnTo>
                    <a:pt x="838207" y="1936294"/>
                  </a:lnTo>
                  <a:close/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21674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4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9944" y="7936549"/>
              <a:ext cx="1678305" cy="1936750"/>
            </a:xfrm>
            <a:custGeom>
              <a:avLst/>
              <a:gdLst/>
              <a:ahLst/>
              <a:cxnLst/>
              <a:rect l="l" t="t" r="r" b="b"/>
              <a:pathLst>
                <a:path w="1678305" h="1936750">
                  <a:moveTo>
                    <a:pt x="838207" y="1936294"/>
                  </a:moveTo>
                  <a:lnTo>
                    <a:pt x="0" y="1452220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52221"/>
                  </a:lnTo>
                  <a:lnTo>
                    <a:pt x="838207" y="1936294"/>
                  </a:lnTo>
                  <a:close/>
                </a:path>
              </a:pathLst>
            </a:custGeom>
            <a:solidFill>
              <a:srgbClr val="67D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1677843" y="1405734"/>
                  </a:moveTo>
                  <a:lnTo>
                    <a:pt x="0" y="1405734"/>
                  </a:ln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  <a:close/>
                </a:path>
              </a:pathLst>
            </a:custGeom>
            <a:solidFill>
              <a:srgbClr val="67D9F7">
                <a:alpha val="3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536429" y="8881264"/>
              <a:ext cx="1678305" cy="1405890"/>
            </a:xfrm>
            <a:custGeom>
              <a:avLst/>
              <a:gdLst/>
              <a:ahLst/>
              <a:cxnLst/>
              <a:rect l="l" t="t" r="r" b="b"/>
              <a:pathLst>
                <a:path w="1678305" h="1405890">
                  <a:moveTo>
                    <a:pt x="0" y="1405734"/>
                  </a:moveTo>
                  <a:lnTo>
                    <a:pt x="0" y="484073"/>
                  </a:lnTo>
                  <a:lnTo>
                    <a:pt x="838207" y="0"/>
                  </a:lnTo>
                  <a:lnTo>
                    <a:pt x="1677843" y="484073"/>
                  </a:lnTo>
                  <a:lnTo>
                    <a:pt x="1677843" y="1405734"/>
                  </a:lnTo>
                </a:path>
              </a:pathLst>
            </a:custGeom>
            <a:ln w="95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672512" y="3028125"/>
            <a:ext cx="767080" cy="0"/>
          </a:xfrm>
          <a:custGeom>
            <a:avLst/>
            <a:gdLst/>
            <a:ahLst/>
            <a:cxnLst/>
            <a:rect l="l" t="t" r="r" b="b"/>
            <a:pathLst>
              <a:path w="767080">
                <a:moveTo>
                  <a:pt x="0" y="0"/>
                </a:moveTo>
                <a:lnTo>
                  <a:pt x="766973" y="0"/>
                </a:lnTo>
              </a:path>
            </a:pathLst>
          </a:custGeom>
          <a:ln w="19049">
            <a:solidFill>
              <a:srgbClr val="3745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73975"/>
              <a:ext cx="18287999" cy="5313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5030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1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3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3" y="113058"/>
                  </a:lnTo>
                  <a:lnTo>
                    <a:pt x="7269828" y="142082"/>
                  </a:lnTo>
                  <a:lnTo>
                    <a:pt x="7309706" y="174165"/>
                  </a:lnTo>
                  <a:lnTo>
                    <a:pt x="7347397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4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2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1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2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4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7" y="7225169"/>
                  </a:lnTo>
                  <a:lnTo>
                    <a:pt x="7309706" y="7260239"/>
                  </a:lnTo>
                  <a:lnTo>
                    <a:pt x="7269828" y="7292322"/>
                  </a:lnTo>
                  <a:lnTo>
                    <a:pt x="7227943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3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1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2B7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2339" y="2502631"/>
              <a:ext cx="6694170" cy="1258570"/>
            </a:xfrm>
            <a:custGeom>
              <a:avLst/>
              <a:gdLst/>
              <a:ahLst/>
              <a:cxnLst/>
              <a:rect l="l" t="t" r="r" b="b"/>
              <a:pathLst>
                <a:path w="6694170" h="1258570">
                  <a:moveTo>
                    <a:pt x="421542" y="1257294"/>
                  </a:moveTo>
                  <a:lnTo>
                    <a:pt x="344290" y="1241066"/>
                  </a:lnTo>
                  <a:lnTo>
                    <a:pt x="299699" y="1225096"/>
                  </a:lnTo>
                  <a:lnTo>
                    <a:pt x="256875" y="1204858"/>
                  </a:lnTo>
                  <a:lnTo>
                    <a:pt x="216138" y="1180484"/>
                  </a:lnTo>
                  <a:lnTo>
                    <a:pt x="177805" y="1152106"/>
                  </a:lnTo>
                  <a:lnTo>
                    <a:pt x="142195" y="1119855"/>
                  </a:lnTo>
                  <a:lnTo>
                    <a:pt x="109945" y="1084245"/>
                  </a:lnTo>
                  <a:lnTo>
                    <a:pt x="81567" y="1045913"/>
                  </a:lnTo>
                  <a:lnTo>
                    <a:pt x="57193" y="1005175"/>
                  </a:lnTo>
                  <a:lnTo>
                    <a:pt x="36955" y="962352"/>
                  </a:lnTo>
                  <a:lnTo>
                    <a:pt x="20985" y="917761"/>
                  </a:lnTo>
                  <a:lnTo>
                    <a:pt x="9414" y="871720"/>
                  </a:lnTo>
                  <a:lnTo>
                    <a:pt x="2375" y="824549"/>
                  </a:lnTo>
                  <a:lnTo>
                    <a:pt x="0" y="776564"/>
                  </a:lnTo>
                  <a:lnTo>
                    <a:pt x="0" y="485487"/>
                  </a:lnTo>
                  <a:lnTo>
                    <a:pt x="2375" y="437502"/>
                  </a:lnTo>
                  <a:lnTo>
                    <a:pt x="9414" y="390330"/>
                  </a:lnTo>
                  <a:lnTo>
                    <a:pt x="20985" y="344290"/>
                  </a:lnTo>
                  <a:lnTo>
                    <a:pt x="36955" y="299699"/>
                  </a:lnTo>
                  <a:lnTo>
                    <a:pt x="57193" y="256875"/>
                  </a:lnTo>
                  <a:lnTo>
                    <a:pt x="81567" y="216138"/>
                  </a:lnTo>
                  <a:lnTo>
                    <a:pt x="109945" y="177805"/>
                  </a:lnTo>
                  <a:lnTo>
                    <a:pt x="142195" y="142195"/>
                  </a:lnTo>
                  <a:lnTo>
                    <a:pt x="177805" y="109945"/>
                  </a:lnTo>
                  <a:lnTo>
                    <a:pt x="216138" y="81567"/>
                  </a:lnTo>
                  <a:lnTo>
                    <a:pt x="256875" y="57193"/>
                  </a:lnTo>
                  <a:lnTo>
                    <a:pt x="299699" y="36955"/>
                  </a:lnTo>
                  <a:lnTo>
                    <a:pt x="344290" y="20985"/>
                  </a:lnTo>
                  <a:lnTo>
                    <a:pt x="390331" y="9414"/>
                  </a:lnTo>
                  <a:lnTo>
                    <a:pt x="437502" y="2375"/>
                  </a:lnTo>
                  <a:lnTo>
                    <a:pt x="485487" y="-5"/>
                  </a:lnTo>
                  <a:lnTo>
                    <a:pt x="6204237" y="-5"/>
                  </a:lnTo>
                  <a:lnTo>
                    <a:pt x="6252222" y="2375"/>
                  </a:lnTo>
                  <a:lnTo>
                    <a:pt x="6299393" y="9414"/>
                  </a:lnTo>
                  <a:lnTo>
                    <a:pt x="6345434" y="20985"/>
                  </a:lnTo>
                  <a:lnTo>
                    <a:pt x="6390025" y="36955"/>
                  </a:lnTo>
                  <a:lnTo>
                    <a:pt x="6432848" y="57193"/>
                  </a:lnTo>
                  <a:lnTo>
                    <a:pt x="6473586" y="81567"/>
                  </a:lnTo>
                  <a:lnTo>
                    <a:pt x="6511918" y="109945"/>
                  </a:lnTo>
                  <a:lnTo>
                    <a:pt x="6547528" y="142195"/>
                  </a:lnTo>
                  <a:lnTo>
                    <a:pt x="6579779" y="177805"/>
                  </a:lnTo>
                  <a:lnTo>
                    <a:pt x="6608157" y="216138"/>
                  </a:lnTo>
                  <a:lnTo>
                    <a:pt x="6632531" y="256875"/>
                  </a:lnTo>
                  <a:lnTo>
                    <a:pt x="6652769" y="299699"/>
                  </a:lnTo>
                  <a:lnTo>
                    <a:pt x="6668739" y="344290"/>
                  </a:lnTo>
                  <a:lnTo>
                    <a:pt x="6680309" y="390330"/>
                  </a:lnTo>
                  <a:lnTo>
                    <a:pt x="6687348" y="437502"/>
                  </a:lnTo>
                  <a:lnTo>
                    <a:pt x="6689724" y="485487"/>
                  </a:lnTo>
                  <a:lnTo>
                    <a:pt x="6689724" y="776564"/>
                  </a:lnTo>
                  <a:lnTo>
                    <a:pt x="6687348" y="824548"/>
                  </a:lnTo>
                  <a:lnTo>
                    <a:pt x="6680309" y="871720"/>
                  </a:lnTo>
                  <a:lnTo>
                    <a:pt x="6668739" y="917761"/>
                  </a:lnTo>
                  <a:lnTo>
                    <a:pt x="6652769" y="962352"/>
                  </a:lnTo>
                  <a:lnTo>
                    <a:pt x="6632531" y="1005175"/>
                  </a:lnTo>
                  <a:lnTo>
                    <a:pt x="6608157" y="1045913"/>
                  </a:lnTo>
                  <a:lnTo>
                    <a:pt x="6579779" y="1084245"/>
                  </a:lnTo>
                  <a:lnTo>
                    <a:pt x="6547528" y="1119855"/>
                  </a:lnTo>
                  <a:lnTo>
                    <a:pt x="6511918" y="1152106"/>
                  </a:lnTo>
                  <a:lnTo>
                    <a:pt x="6473586" y="1180484"/>
                  </a:lnTo>
                  <a:lnTo>
                    <a:pt x="6432848" y="1204857"/>
                  </a:lnTo>
                  <a:lnTo>
                    <a:pt x="6390025" y="1225095"/>
                  </a:lnTo>
                  <a:lnTo>
                    <a:pt x="6345434" y="1241066"/>
                  </a:lnTo>
                  <a:lnTo>
                    <a:pt x="6299393" y="1252636"/>
                  </a:lnTo>
                  <a:lnTo>
                    <a:pt x="6268181" y="125729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03582" y="2702098"/>
            <a:ext cx="486283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105" dirty="0">
                <a:solidFill>
                  <a:srgbClr val="FFFAFA"/>
                </a:solidFill>
                <a:latin typeface="Tahoma"/>
                <a:cs typeface="Tahoma"/>
              </a:rPr>
              <a:t>Bibliothèques</a:t>
            </a:r>
            <a:r>
              <a:rPr sz="3650" spc="17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650" spc="80" dirty="0">
                <a:solidFill>
                  <a:srgbClr val="FFFAFA"/>
                </a:solidFill>
                <a:latin typeface="Tahoma"/>
                <a:cs typeface="Tahoma"/>
              </a:rPr>
              <a:t>utilisées</a:t>
            </a:r>
            <a:endParaRPr sz="36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40591" y="2210121"/>
            <a:ext cx="7550784" cy="7434580"/>
            <a:chOff x="9240591" y="2210121"/>
            <a:chExt cx="7550784" cy="7434580"/>
          </a:xfrm>
        </p:grpSpPr>
        <p:sp>
          <p:nvSpPr>
            <p:cNvPr id="8" name="object 8"/>
            <p:cNvSpPr/>
            <p:nvPr/>
          </p:nvSpPr>
          <p:spPr>
            <a:xfrm>
              <a:off x="9240591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70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70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2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4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4" y="113058"/>
                  </a:lnTo>
                  <a:lnTo>
                    <a:pt x="7269828" y="142082"/>
                  </a:lnTo>
                  <a:lnTo>
                    <a:pt x="7309705" y="174165"/>
                  </a:lnTo>
                  <a:lnTo>
                    <a:pt x="7347396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3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1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2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1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3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6" y="7225169"/>
                  </a:lnTo>
                  <a:lnTo>
                    <a:pt x="7309705" y="7260239"/>
                  </a:lnTo>
                  <a:lnTo>
                    <a:pt x="7269828" y="7292322"/>
                  </a:lnTo>
                  <a:lnTo>
                    <a:pt x="7227944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4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2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2B7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57731" y="2502630"/>
              <a:ext cx="6609715" cy="1242695"/>
            </a:xfrm>
            <a:custGeom>
              <a:avLst/>
              <a:gdLst/>
              <a:ahLst/>
              <a:cxnLst/>
              <a:rect l="l" t="t" r="r" b="b"/>
              <a:pathLst>
                <a:path w="6609715" h="1242695">
                  <a:moveTo>
                    <a:pt x="421732" y="1242150"/>
                  </a:moveTo>
                  <a:lnTo>
                    <a:pt x="349395" y="1227447"/>
                  </a:lnTo>
                  <a:lnTo>
                    <a:pt x="306998" y="1212899"/>
                  </a:lnTo>
                  <a:lnTo>
                    <a:pt x="266469" y="1194650"/>
                  </a:lnTo>
                  <a:lnTo>
                    <a:pt x="228013" y="1172904"/>
                  </a:lnTo>
                  <a:lnTo>
                    <a:pt x="191833" y="1147864"/>
                  </a:lnTo>
                  <a:lnTo>
                    <a:pt x="158133" y="1119733"/>
                  </a:lnTo>
                  <a:lnTo>
                    <a:pt x="127116" y="1088716"/>
                  </a:lnTo>
                  <a:lnTo>
                    <a:pt x="98986" y="1055016"/>
                  </a:lnTo>
                  <a:lnTo>
                    <a:pt x="73945" y="1018836"/>
                  </a:lnTo>
                  <a:lnTo>
                    <a:pt x="52199" y="980380"/>
                  </a:lnTo>
                  <a:lnTo>
                    <a:pt x="33950" y="939852"/>
                  </a:lnTo>
                  <a:lnTo>
                    <a:pt x="19402" y="897455"/>
                  </a:lnTo>
                  <a:lnTo>
                    <a:pt x="8759" y="853392"/>
                  </a:lnTo>
                  <a:lnTo>
                    <a:pt x="2223" y="807868"/>
                  </a:lnTo>
                  <a:lnTo>
                    <a:pt x="0" y="761086"/>
                  </a:lnTo>
                  <a:lnTo>
                    <a:pt x="0" y="485769"/>
                  </a:lnTo>
                  <a:lnTo>
                    <a:pt x="2223" y="438987"/>
                  </a:lnTo>
                  <a:lnTo>
                    <a:pt x="8759" y="393463"/>
                  </a:lnTo>
                  <a:lnTo>
                    <a:pt x="19402" y="349400"/>
                  </a:lnTo>
                  <a:lnTo>
                    <a:pt x="33950" y="307003"/>
                  </a:lnTo>
                  <a:lnTo>
                    <a:pt x="52199" y="266475"/>
                  </a:lnTo>
                  <a:lnTo>
                    <a:pt x="73945" y="228019"/>
                  </a:lnTo>
                  <a:lnTo>
                    <a:pt x="98986" y="191839"/>
                  </a:lnTo>
                  <a:lnTo>
                    <a:pt x="127116" y="158139"/>
                  </a:lnTo>
                  <a:lnTo>
                    <a:pt x="158133" y="127122"/>
                  </a:lnTo>
                  <a:lnTo>
                    <a:pt x="191833" y="98991"/>
                  </a:lnTo>
                  <a:lnTo>
                    <a:pt x="228013" y="73951"/>
                  </a:lnTo>
                  <a:lnTo>
                    <a:pt x="266469" y="52204"/>
                  </a:lnTo>
                  <a:lnTo>
                    <a:pt x="306998" y="33956"/>
                  </a:lnTo>
                  <a:lnTo>
                    <a:pt x="349395" y="19407"/>
                  </a:lnTo>
                  <a:lnTo>
                    <a:pt x="393457" y="8764"/>
                  </a:lnTo>
                  <a:lnTo>
                    <a:pt x="438981" y="2229"/>
                  </a:lnTo>
                  <a:lnTo>
                    <a:pt x="485764" y="0"/>
                  </a:lnTo>
                  <a:lnTo>
                    <a:pt x="6123355" y="0"/>
                  </a:lnTo>
                  <a:lnTo>
                    <a:pt x="6170137" y="2229"/>
                  </a:lnTo>
                  <a:lnTo>
                    <a:pt x="6215661" y="8764"/>
                  </a:lnTo>
                  <a:lnTo>
                    <a:pt x="6259723" y="19407"/>
                  </a:lnTo>
                  <a:lnTo>
                    <a:pt x="6302121" y="33955"/>
                  </a:lnTo>
                  <a:lnTo>
                    <a:pt x="6342649" y="52204"/>
                  </a:lnTo>
                  <a:lnTo>
                    <a:pt x="6381105" y="73951"/>
                  </a:lnTo>
                  <a:lnTo>
                    <a:pt x="6417285" y="98991"/>
                  </a:lnTo>
                  <a:lnTo>
                    <a:pt x="6450985" y="127121"/>
                  </a:lnTo>
                  <a:lnTo>
                    <a:pt x="6482002" y="158139"/>
                  </a:lnTo>
                  <a:lnTo>
                    <a:pt x="6510133" y="191839"/>
                  </a:lnTo>
                  <a:lnTo>
                    <a:pt x="6535173" y="228019"/>
                  </a:lnTo>
                  <a:lnTo>
                    <a:pt x="6556919" y="266475"/>
                  </a:lnTo>
                  <a:lnTo>
                    <a:pt x="6575168" y="307003"/>
                  </a:lnTo>
                  <a:lnTo>
                    <a:pt x="6589716" y="349400"/>
                  </a:lnTo>
                  <a:lnTo>
                    <a:pt x="6600360" y="393463"/>
                  </a:lnTo>
                  <a:lnTo>
                    <a:pt x="6606895" y="438987"/>
                  </a:lnTo>
                  <a:lnTo>
                    <a:pt x="6609119" y="485769"/>
                  </a:lnTo>
                  <a:lnTo>
                    <a:pt x="6609119" y="761086"/>
                  </a:lnTo>
                  <a:lnTo>
                    <a:pt x="6606895" y="807868"/>
                  </a:lnTo>
                  <a:lnTo>
                    <a:pt x="6600360" y="853392"/>
                  </a:lnTo>
                  <a:lnTo>
                    <a:pt x="6589716" y="897455"/>
                  </a:lnTo>
                  <a:lnTo>
                    <a:pt x="6575168" y="939852"/>
                  </a:lnTo>
                  <a:lnTo>
                    <a:pt x="6556919" y="980380"/>
                  </a:lnTo>
                  <a:lnTo>
                    <a:pt x="6535173" y="1018836"/>
                  </a:lnTo>
                  <a:lnTo>
                    <a:pt x="6510133" y="1055016"/>
                  </a:lnTo>
                  <a:lnTo>
                    <a:pt x="6482002" y="1088716"/>
                  </a:lnTo>
                  <a:lnTo>
                    <a:pt x="6450985" y="1119733"/>
                  </a:lnTo>
                  <a:lnTo>
                    <a:pt x="6417285" y="1147864"/>
                  </a:lnTo>
                  <a:lnTo>
                    <a:pt x="6381105" y="1172904"/>
                  </a:lnTo>
                  <a:lnTo>
                    <a:pt x="6342649" y="1194650"/>
                  </a:lnTo>
                  <a:lnTo>
                    <a:pt x="6302121" y="1212899"/>
                  </a:lnTo>
                  <a:lnTo>
                    <a:pt x="6259723" y="1227447"/>
                  </a:lnTo>
                  <a:lnTo>
                    <a:pt x="6215661" y="1238091"/>
                  </a:lnTo>
                  <a:lnTo>
                    <a:pt x="6187386" y="124215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07905" y="2603079"/>
            <a:ext cx="4697730" cy="108966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2700" spc="70" dirty="0">
                <a:solidFill>
                  <a:srgbClr val="FFFAFA"/>
                </a:solidFill>
                <a:latin typeface="Tahoma"/>
                <a:cs typeface="Tahoma"/>
              </a:rPr>
              <a:t>Chargement</a:t>
            </a:r>
            <a:r>
              <a:rPr sz="2700" spc="1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rgbClr val="FFFAFA"/>
                </a:solidFill>
                <a:latin typeface="Tahoma"/>
                <a:cs typeface="Tahoma"/>
              </a:rPr>
              <a:t>et</a:t>
            </a:r>
            <a:r>
              <a:rPr sz="2700" spc="1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700" spc="40" dirty="0">
                <a:solidFill>
                  <a:srgbClr val="FFFAFA"/>
                </a:solidFill>
                <a:latin typeface="Tahoma"/>
                <a:cs typeface="Tahoma"/>
              </a:rPr>
              <a:t>prétraitement</a:t>
            </a:r>
            <a:endParaRPr sz="2700">
              <a:latin typeface="Tahoma"/>
              <a:cs typeface="Tahoma"/>
            </a:endParaRPr>
          </a:p>
          <a:p>
            <a:pPr marR="5715" algn="ctr">
              <a:lnSpc>
                <a:spcPct val="100000"/>
              </a:lnSpc>
              <a:spcBef>
                <a:spcPts val="810"/>
              </a:spcBef>
            </a:pPr>
            <a:r>
              <a:rPr sz="3000" spc="170" dirty="0">
                <a:solidFill>
                  <a:srgbClr val="FFFAFA"/>
                </a:solidFill>
                <a:latin typeface="Tahoma"/>
                <a:cs typeface="Tahoma"/>
              </a:rPr>
              <a:t>des</a:t>
            </a:r>
            <a:r>
              <a:rPr sz="3000" spc="14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135" dirty="0">
                <a:solidFill>
                  <a:srgbClr val="FFFAFA"/>
                </a:solidFill>
                <a:latin typeface="Tahoma"/>
                <a:cs typeface="Tahoma"/>
              </a:rPr>
              <a:t>données</a:t>
            </a:r>
            <a:endParaRPr sz="3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80156" y="3855304"/>
            <a:ext cx="15020290" cy="5600700"/>
            <a:chOff x="1380156" y="3855304"/>
            <a:chExt cx="15020290" cy="56007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156" y="4278030"/>
              <a:ext cx="7143749" cy="2381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7436" y="3855304"/>
              <a:ext cx="6762749" cy="56006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9680">
              <a:lnSpc>
                <a:spcPct val="100000"/>
              </a:lnSpc>
              <a:spcBef>
                <a:spcPts val="95"/>
              </a:spcBef>
            </a:pPr>
            <a:r>
              <a:rPr spc="-1070" dirty="0"/>
              <a:t>Environnement</a:t>
            </a:r>
            <a:r>
              <a:rPr spc="-1040" dirty="0"/>
              <a:t> </a:t>
            </a:r>
            <a:r>
              <a:rPr spc="-1105" dirty="0"/>
              <a:t>et</a:t>
            </a:r>
            <a:r>
              <a:rPr spc="-1035" dirty="0"/>
              <a:t> </a:t>
            </a:r>
            <a:r>
              <a:rPr spc="-1085" dirty="0"/>
              <a:t>prétraitement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73975"/>
              <a:ext cx="18287999" cy="5313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5030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69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69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1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3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3" y="113058"/>
                  </a:lnTo>
                  <a:lnTo>
                    <a:pt x="7269828" y="142082"/>
                  </a:lnTo>
                  <a:lnTo>
                    <a:pt x="7309706" y="174165"/>
                  </a:lnTo>
                  <a:lnTo>
                    <a:pt x="7347397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4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2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1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2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4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7" y="7225169"/>
                  </a:lnTo>
                  <a:lnTo>
                    <a:pt x="7309706" y="7260239"/>
                  </a:lnTo>
                  <a:lnTo>
                    <a:pt x="7269828" y="7292322"/>
                  </a:lnTo>
                  <a:lnTo>
                    <a:pt x="7227943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3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1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2B7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2339" y="2502631"/>
              <a:ext cx="6694170" cy="1258570"/>
            </a:xfrm>
            <a:custGeom>
              <a:avLst/>
              <a:gdLst/>
              <a:ahLst/>
              <a:cxnLst/>
              <a:rect l="l" t="t" r="r" b="b"/>
              <a:pathLst>
                <a:path w="6694170" h="1258570">
                  <a:moveTo>
                    <a:pt x="421542" y="1257294"/>
                  </a:moveTo>
                  <a:lnTo>
                    <a:pt x="344290" y="1241066"/>
                  </a:lnTo>
                  <a:lnTo>
                    <a:pt x="299699" y="1225096"/>
                  </a:lnTo>
                  <a:lnTo>
                    <a:pt x="256875" y="1204858"/>
                  </a:lnTo>
                  <a:lnTo>
                    <a:pt x="216138" y="1180484"/>
                  </a:lnTo>
                  <a:lnTo>
                    <a:pt x="177805" y="1152106"/>
                  </a:lnTo>
                  <a:lnTo>
                    <a:pt x="142195" y="1119855"/>
                  </a:lnTo>
                  <a:lnTo>
                    <a:pt x="109945" y="1084245"/>
                  </a:lnTo>
                  <a:lnTo>
                    <a:pt x="81567" y="1045913"/>
                  </a:lnTo>
                  <a:lnTo>
                    <a:pt x="57193" y="1005175"/>
                  </a:lnTo>
                  <a:lnTo>
                    <a:pt x="36955" y="962352"/>
                  </a:lnTo>
                  <a:lnTo>
                    <a:pt x="20985" y="917761"/>
                  </a:lnTo>
                  <a:lnTo>
                    <a:pt x="9414" y="871720"/>
                  </a:lnTo>
                  <a:lnTo>
                    <a:pt x="2375" y="824549"/>
                  </a:lnTo>
                  <a:lnTo>
                    <a:pt x="0" y="776564"/>
                  </a:lnTo>
                  <a:lnTo>
                    <a:pt x="0" y="485487"/>
                  </a:lnTo>
                  <a:lnTo>
                    <a:pt x="2375" y="437502"/>
                  </a:lnTo>
                  <a:lnTo>
                    <a:pt x="9414" y="390330"/>
                  </a:lnTo>
                  <a:lnTo>
                    <a:pt x="20985" y="344290"/>
                  </a:lnTo>
                  <a:lnTo>
                    <a:pt x="36955" y="299699"/>
                  </a:lnTo>
                  <a:lnTo>
                    <a:pt x="57193" y="256875"/>
                  </a:lnTo>
                  <a:lnTo>
                    <a:pt x="81567" y="216138"/>
                  </a:lnTo>
                  <a:lnTo>
                    <a:pt x="109945" y="177805"/>
                  </a:lnTo>
                  <a:lnTo>
                    <a:pt x="142195" y="142195"/>
                  </a:lnTo>
                  <a:lnTo>
                    <a:pt x="177805" y="109945"/>
                  </a:lnTo>
                  <a:lnTo>
                    <a:pt x="216138" y="81567"/>
                  </a:lnTo>
                  <a:lnTo>
                    <a:pt x="256875" y="57193"/>
                  </a:lnTo>
                  <a:lnTo>
                    <a:pt x="299699" y="36955"/>
                  </a:lnTo>
                  <a:lnTo>
                    <a:pt x="344290" y="20985"/>
                  </a:lnTo>
                  <a:lnTo>
                    <a:pt x="390331" y="9414"/>
                  </a:lnTo>
                  <a:lnTo>
                    <a:pt x="437502" y="2375"/>
                  </a:lnTo>
                  <a:lnTo>
                    <a:pt x="485487" y="-5"/>
                  </a:lnTo>
                  <a:lnTo>
                    <a:pt x="6204237" y="-5"/>
                  </a:lnTo>
                  <a:lnTo>
                    <a:pt x="6252222" y="2375"/>
                  </a:lnTo>
                  <a:lnTo>
                    <a:pt x="6299393" y="9414"/>
                  </a:lnTo>
                  <a:lnTo>
                    <a:pt x="6345434" y="20985"/>
                  </a:lnTo>
                  <a:lnTo>
                    <a:pt x="6390025" y="36955"/>
                  </a:lnTo>
                  <a:lnTo>
                    <a:pt x="6432848" y="57193"/>
                  </a:lnTo>
                  <a:lnTo>
                    <a:pt x="6473586" y="81567"/>
                  </a:lnTo>
                  <a:lnTo>
                    <a:pt x="6511918" y="109945"/>
                  </a:lnTo>
                  <a:lnTo>
                    <a:pt x="6547528" y="142195"/>
                  </a:lnTo>
                  <a:lnTo>
                    <a:pt x="6579779" y="177805"/>
                  </a:lnTo>
                  <a:lnTo>
                    <a:pt x="6608157" y="216138"/>
                  </a:lnTo>
                  <a:lnTo>
                    <a:pt x="6632531" y="256875"/>
                  </a:lnTo>
                  <a:lnTo>
                    <a:pt x="6652769" y="299699"/>
                  </a:lnTo>
                  <a:lnTo>
                    <a:pt x="6668739" y="344290"/>
                  </a:lnTo>
                  <a:lnTo>
                    <a:pt x="6680309" y="390330"/>
                  </a:lnTo>
                  <a:lnTo>
                    <a:pt x="6687348" y="437502"/>
                  </a:lnTo>
                  <a:lnTo>
                    <a:pt x="6689724" y="485487"/>
                  </a:lnTo>
                  <a:lnTo>
                    <a:pt x="6689724" y="776564"/>
                  </a:lnTo>
                  <a:lnTo>
                    <a:pt x="6687348" y="824548"/>
                  </a:lnTo>
                  <a:lnTo>
                    <a:pt x="6680309" y="871720"/>
                  </a:lnTo>
                  <a:lnTo>
                    <a:pt x="6668739" y="917761"/>
                  </a:lnTo>
                  <a:lnTo>
                    <a:pt x="6652769" y="962352"/>
                  </a:lnTo>
                  <a:lnTo>
                    <a:pt x="6632531" y="1005175"/>
                  </a:lnTo>
                  <a:lnTo>
                    <a:pt x="6608157" y="1045913"/>
                  </a:lnTo>
                  <a:lnTo>
                    <a:pt x="6579779" y="1084245"/>
                  </a:lnTo>
                  <a:lnTo>
                    <a:pt x="6547528" y="1119855"/>
                  </a:lnTo>
                  <a:lnTo>
                    <a:pt x="6511918" y="1152106"/>
                  </a:lnTo>
                  <a:lnTo>
                    <a:pt x="6473586" y="1180484"/>
                  </a:lnTo>
                  <a:lnTo>
                    <a:pt x="6432848" y="1204857"/>
                  </a:lnTo>
                  <a:lnTo>
                    <a:pt x="6390025" y="1225095"/>
                  </a:lnTo>
                  <a:lnTo>
                    <a:pt x="6345434" y="1241066"/>
                  </a:lnTo>
                  <a:lnTo>
                    <a:pt x="6299393" y="1252636"/>
                  </a:lnTo>
                  <a:lnTo>
                    <a:pt x="6268181" y="1257294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15362" y="2702098"/>
            <a:ext cx="527685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0" dirty="0">
                <a:solidFill>
                  <a:srgbClr val="FFFAFA"/>
                </a:solidFill>
                <a:latin typeface="Tahoma"/>
                <a:cs typeface="Tahoma"/>
              </a:rPr>
              <a:t>Séparation</a:t>
            </a:r>
            <a:r>
              <a:rPr sz="3650" spc="15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650" spc="190" dirty="0">
                <a:solidFill>
                  <a:srgbClr val="FFFAFA"/>
                </a:solidFill>
                <a:latin typeface="Tahoma"/>
                <a:cs typeface="Tahoma"/>
              </a:rPr>
              <a:t>des</a:t>
            </a:r>
            <a:r>
              <a:rPr sz="3650" spc="15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650" spc="145" dirty="0">
                <a:solidFill>
                  <a:srgbClr val="FFFAFA"/>
                </a:solidFill>
                <a:latin typeface="Tahoma"/>
                <a:cs typeface="Tahoma"/>
              </a:rPr>
              <a:t>données</a:t>
            </a:r>
            <a:endParaRPr sz="36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240591" y="2210121"/>
            <a:ext cx="7550784" cy="7434580"/>
            <a:chOff x="9240591" y="2210121"/>
            <a:chExt cx="7550784" cy="7434580"/>
          </a:xfrm>
        </p:grpSpPr>
        <p:sp>
          <p:nvSpPr>
            <p:cNvPr id="8" name="object 8"/>
            <p:cNvSpPr/>
            <p:nvPr/>
          </p:nvSpPr>
          <p:spPr>
            <a:xfrm>
              <a:off x="9240591" y="2210121"/>
              <a:ext cx="7550784" cy="7434580"/>
            </a:xfrm>
            <a:custGeom>
              <a:avLst/>
              <a:gdLst/>
              <a:ahLst/>
              <a:cxnLst/>
              <a:rect l="l" t="t" r="r" b="b"/>
              <a:pathLst>
                <a:path w="7550784" h="7434580">
                  <a:moveTo>
                    <a:pt x="6842257" y="7434405"/>
                  </a:moveTo>
                  <a:lnTo>
                    <a:pt x="714375" y="7434405"/>
                  </a:lnTo>
                  <a:lnTo>
                    <a:pt x="662925" y="7432551"/>
                  </a:lnTo>
                  <a:lnTo>
                    <a:pt x="612040" y="7427040"/>
                  </a:lnTo>
                  <a:lnTo>
                    <a:pt x="561901" y="7417946"/>
                  </a:lnTo>
                  <a:lnTo>
                    <a:pt x="512687" y="7405344"/>
                  </a:lnTo>
                  <a:lnTo>
                    <a:pt x="464578" y="7389308"/>
                  </a:lnTo>
                  <a:lnTo>
                    <a:pt x="417756" y="7369913"/>
                  </a:lnTo>
                  <a:lnTo>
                    <a:pt x="372399" y="7347235"/>
                  </a:lnTo>
                  <a:lnTo>
                    <a:pt x="328688" y="7321346"/>
                  </a:lnTo>
                  <a:lnTo>
                    <a:pt x="286804" y="7292322"/>
                  </a:lnTo>
                  <a:lnTo>
                    <a:pt x="246926" y="7260239"/>
                  </a:lnTo>
                  <a:lnTo>
                    <a:pt x="209235" y="7225169"/>
                  </a:lnTo>
                  <a:lnTo>
                    <a:pt x="174165" y="7187478"/>
                  </a:lnTo>
                  <a:lnTo>
                    <a:pt x="142082" y="7147600"/>
                  </a:lnTo>
                  <a:lnTo>
                    <a:pt x="113058" y="7105716"/>
                  </a:lnTo>
                  <a:lnTo>
                    <a:pt x="87170" y="7062005"/>
                  </a:lnTo>
                  <a:lnTo>
                    <a:pt x="64491" y="7016648"/>
                  </a:lnTo>
                  <a:lnTo>
                    <a:pt x="45096" y="6969826"/>
                  </a:lnTo>
                  <a:lnTo>
                    <a:pt x="29060" y="6921717"/>
                  </a:lnTo>
                  <a:lnTo>
                    <a:pt x="16458" y="6872503"/>
                  </a:lnTo>
                  <a:lnTo>
                    <a:pt x="7364" y="6822364"/>
                  </a:lnTo>
                  <a:lnTo>
                    <a:pt x="1853" y="6771479"/>
                  </a:lnTo>
                  <a:lnTo>
                    <a:pt x="0" y="6720030"/>
                  </a:lnTo>
                  <a:lnTo>
                    <a:pt x="0" y="714375"/>
                  </a:lnTo>
                  <a:lnTo>
                    <a:pt x="1853" y="662925"/>
                  </a:lnTo>
                  <a:lnTo>
                    <a:pt x="7364" y="612040"/>
                  </a:lnTo>
                  <a:lnTo>
                    <a:pt x="16458" y="561901"/>
                  </a:lnTo>
                  <a:lnTo>
                    <a:pt x="29060" y="512687"/>
                  </a:lnTo>
                  <a:lnTo>
                    <a:pt x="45096" y="464578"/>
                  </a:lnTo>
                  <a:lnTo>
                    <a:pt x="64491" y="417756"/>
                  </a:lnTo>
                  <a:lnTo>
                    <a:pt x="87170" y="372399"/>
                  </a:lnTo>
                  <a:lnTo>
                    <a:pt x="113058" y="328688"/>
                  </a:lnTo>
                  <a:lnTo>
                    <a:pt x="142082" y="286804"/>
                  </a:lnTo>
                  <a:lnTo>
                    <a:pt x="174165" y="246926"/>
                  </a:lnTo>
                  <a:lnTo>
                    <a:pt x="209235" y="209235"/>
                  </a:lnTo>
                  <a:lnTo>
                    <a:pt x="246926" y="174165"/>
                  </a:lnTo>
                  <a:lnTo>
                    <a:pt x="286804" y="142082"/>
                  </a:lnTo>
                  <a:lnTo>
                    <a:pt x="328688" y="113058"/>
                  </a:lnTo>
                  <a:lnTo>
                    <a:pt x="372399" y="87169"/>
                  </a:lnTo>
                  <a:lnTo>
                    <a:pt x="417756" y="64491"/>
                  </a:lnTo>
                  <a:lnTo>
                    <a:pt x="464578" y="45096"/>
                  </a:lnTo>
                  <a:lnTo>
                    <a:pt x="512687" y="29060"/>
                  </a:lnTo>
                  <a:lnTo>
                    <a:pt x="561901" y="16458"/>
                  </a:lnTo>
                  <a:lnTo>
                    <a:pt x="612040" y="7364"/>
                  </a:lnTo>
                  <a:lnTo>
                    <a:pt x="662925" y="1853"/>
                  </a:lnTo>
                  <a:lnTo>
                    <a:pt x="714375" y="0"/>
                  </a:lnTo>
                  <a:lnTo>
                    <a:pt x="6842257" y="0"/>
                  </a:lnTo>
                  <a:lnTo>
                    <a:pt x="6893707" y="1853"/>
                  </a:lnTo>
                  <a:lnTo>
                    <a:pt x="6944592" y="7364"/>
                  </a:lnTo>
                  <a:lnTo>
                    <a:pt x="6994731" y="16458"/>
                  </a:lnTo>
                  <a:lnTo>
                    <a:pt x="7043945" y="29060"/>
                  </a:lnTo>
                  <a:lnTo>
                    <a:pt x="7092054" y="45096"/>
                  </a:lnTo>
                  <a:lnTo>
                    <a:pt x="7138876" y="64491"/>
                  </a:lnTo>
                  <a:lnTo>
                    <a:pt x="7184233" y="87169"/>
                  </a:lnTo>
                  <a:lnTo>
                    <a:pt x="7227944" y="113058"/>
                  </a:lnTo>
                  <a:lnTo>
                    <a:pt x="7269828" y="142082"/>
                  </a:lnTo>
                  <a:lnTo>
                    <a:pt x="7309705" y="174165"/>
                  </a:lnTo>
                  <a:lnTo>
                    <a:pt x="7347396" y="209235"/>
                  </a:lnTo>
                  <a:lnTo>
                    <a:pt x="7382466" y="246926"/>
                  </a:lnTo>
                  <a:lnTo>
                    <a:pt x="7414550" y="286804"/>
                  </a:lnTo>
                  <a:lnTo>
                    <a:pt x="7443573" y="328688"/>
                  </a:lnTo>
                  <a:lnTo>
                    <a:pt x="7469462" y="372399"/>
                  </a:lnTo>
                  <a:lnTo>
                    <a:pt x="7492141" y="417756"/>
                  </a:lnTo>
                  <a:lnTo>
                    <a:pt x="7511536" y="464578"/>
                  </a:lnTo>
                  <a:lnTo>
                    <a:pt x="7527571" y="512687"/>
                  </a:lnTo>
                  <a:lnTo>
                    <a:pt x="7540174" y="561901"/>
                  </a:lnTo>
                  <a:lnTo>
                    <a:pt x="7549268" y="612040"/>
                  </a:lnTo>
                  <a:lnTo>
                    <a:pt x="7550567" y="624042"/>
                  </a:lnTo>
                  <a:lnTo>
                    <a:pt x="7550567" y="6810363"/>
                  </a:lnTo>
                  <a:lnTo>
                    <a:pt x="7540174" y="6872503"/>
                  </a:lnTo>
                  <a:lnTo>
                    <a:pt x="7527571" y="6921717"/>
                  </a:lnTo>
                  <a:lnTo>
                    <a:pt x="7511536" y="6969826"/>
                  </a:lnTo>
                  <a:lnTo>
                    <a:pt x="7492141" y="7016648"/>
                  </a:lnTo>
                  <a:lnTo>
                    <a:pt x="7469462" y="7062005"/>
                  </a:lnTo>
                  <a:lnTo>
                    <a:pt x="7443573" y="7105716"/>
                  </a:lnTo>
                  <a:lnTo>
                    <a:pt x="7414550" y="7147600"/>
                  </a:lnTo>
                  <a:lnTo>
                    <a:pt x="7382466" y="7187478"/>
                  </a:lnTo>
                  <a:lnTo>
                    <a:pt x="7347396" y="7225169"/>
                  </a:lnTo>
                  <a:lnTo>
                    <a:pt x="7309705" y="7260239"/>
                  </a:lnTo>
                  <a:lnTo>
                    <a:pt x="7269828" y="7292322"/>
                  </a:lnTo>
                  <a:lnTo>
                    <a:pt x="7227944" y="7321346"/>
                  </a:lnTo>
                  <a:lnTo>
                    <a:pt x="7184233" y="7347235"/>
                  </a:lnTo>
                  <a:lnTo>
                    <a:pt x="7138876" y="7369913"/>
                  </a:lnTo>
                  <a:lnTo>
                    <a:pt x="7092054" y="7389308"/>
                  </a:lnTo>
                  <a:lnTo>
                    <a:pt x="7043945" y="7405344"/>
                  </a:lnTo>
                  <a:lnTo>
                    <a:pt x="6994731" y="7417946"/>
                  </a:lnTo>
                  <a:lnTo>
                    <a:pt x="6944592" y="7427040"/>
                  </a:lnTo>
                  <a:lnTo>
                    <a:pt x="6893707" y="7432551"/>
                  </a:lnTo>
                  <a:lnTo>
                    <a:pt x="6842257" y="7434405"/>
                  </a:lnTo>
                  <a:close/>
                </a:path>
              </a:pathLst>
            </a:custGeom>
            <a:solidFill>
              <a:srgbClr val="2B7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57731" y="2502630"/>
              <a:ext cx="6609715" cy="1242695"/>
            </a:xfrm>
            <a:custGeom>
              <a:avLst/>
              <a:gdLst/>
              <a:ahLst/>
              <a:cxnLst/>
              <a:rect l="l" t="t" r="r" b="b"/>
              <a:pathLst>
                <a:path w="6609715" h="1242695">
                  <a:moveTo>
                    <a:pt x="421732" y="1242150"/>
                  </a:moveTo>
                  <a:lnTo>
                    <a:pt x="349395" y="1227447"/>
                  </a:lnTo>
                  <a:lnTo>
                    <a:pt x="306998" y="1212899"/>
                  </a:lnTo>
                  <a:lnTo>
                    <a:pt x="266469" y="1194650"/>
                  </a:lnTo>
                  <a:lnTo>
                    <a:pt x="228013" y="1172904"/>
                  </a:lnTo>
                  <a:lnTo>
                    <a:pt x="191833" y="1147864"/>
                  </a:lnTo>
                  <a:lnTo>
                    <a:pt x="158133" y="1119733"/>
                  </a:lnTo>
                  <a:lnTo>
                    <a:pt x="127116" y="1088716"/>
                  </a:lnTo>
                  <a:lnTo>
                    <a:pt x="98986" y="1055016"/>
                  </a:lnTo>
                  <a:lnTo>
                    <a:pt x="73945" y="1018836"/>
                  </a:lnTo>
                  <a:lnTo>
                    <a:pt x="52199" y="980380"/>
                  </a:lnTo>
                  <a:lnTo>
                    <a:pt x="33950" y="939852"/>
                  </a:lnTo>
                  <a:lnTo>
                    <a:pt x="19402" y="897455"/>
                  </a:lnTo>
                  <a:lnTo>
                    <a:pt x="8759" y="853392"/>
                  </a:lnTo>
                  <a:lnTo>
                    <a:pt x="2223" y="807868"/>
                  </a:lnTo>
                  <a:lnTo>
                    <a:pt x="0" y="761086"/>
                  </a:lnTo>
                  <a:lnTo>
                    <a:pt x="0" y="485769"/>
                  </a:lnTo>
                  <a:lnTo>
                    <a:pt x="2223" y="438987"/>
                  </a:lnTo>
                  <a:lnTo>
                    <a:pt x="8759" y="393463"/>
                  </a:lnTo>
                  <a:lnTo>
                    <a:pt x="19402" y="349400"/>
                  </a:lnTo>
                  <a:lnTo>
                    <a:pt x="33950" y="307003"/>
                  </a:lnTo>
                  <a:lnTo>
                    <a:pt x="52199" y="266475"/>
                  </a:lnTo>
                  <a:lnTo>
                    <a:pt x="73945" y="228019"/>
                  </a:lnTo>
                  <a:lnTo>
                    <a:pt x="98986" y="191839"/>
                  </a:lnTo>
                  <a:lnTo>
                    <a:pt x="127116" y="158139"/>
                  </a:lnTo>
                  <a:lnTo>
                    <a:pt x="158133" y="127122"/>
                  </a:lnTo>
                  <a:lnTo>
                    <a:pt x="191833" y="98991"/>
                  </a:lnTo>
                  <a:lnTo>
                    <a:pt x="228013" y="73951"/>
                  </a:lnTo>
                  <a:lnTo>
                    <a:pt x="266469" y="52204"/>
                  </a:lnTo>
                  <a:lnTo>
                    <a:pt x="306998" y="33956"/>
                  </a:lnTo>
                  <a:lnTo>
                    <a:pt x="349395" y="19407"/>
                  </a:lnTo>
                  <a:lnTo>
                    <a:pt x="393457" y="8764"/>
                  </a:lnTo>
                  <a:lnTo>
                    <a:pt x="438981" y="2229"/>
                  </a:lnTo>
                  <a:lnTo>
                    <a:pt x="485764" y="0"/>
                  </a:lnTo>
                  <a:lnTo>
                    <a:pt x="6123355" y="0"/>
                  </a:lnTo>
                  <a:lnTo>
                    <a:pt x="6170137" y="2229"/>
                  </a:lnTo>
                  <a:lnTo>
                    <a:pt x="6215661" y="8764"/>
                  </a:lnTo>
                  <a:lnTo>
                    <a:pt x="6259723" y="19407"/>
                  </a:lnTo>
                  <a:lnTo>
                    <a:pt x="6302121" y="33955"/>
                  </a:lnTo>
                  <a:lnTo>
                    <a:pt x="6342649" y="52204"/>
                  </a:lnTo>
                  <a:lnTo>
                    <a:pt x="6381105" y="73951"/>
                  </a:lnTo>
                  <a:lnTo>
                    <a:pt x="6417285" y="98991"/>
                  </a:lnTo>
                  <a:lnTo>
                    <a:pt x="6450985" y="127121"/>
                  </a:lnTo>
                  <a:lnTo>
                    <a:pt x="6482002" y="158139"/>
                  </a:lnTo>
                  <a:lnTo>
                    <a:pt x="6510133" y="191839"/>
                  </a:lnTo>
                  <a:lnTo>
                    <a:pt x="6535173" y="228019"/>
                  </a:lnTo>
                  <a:lnTo>
                    <a:pt x="6556919" y="266475"/>
                  </a:lnTo>
                  <a:lnTo>
                    <a:pt x="6575168" y="307003"/>
                  </a:lnTo>
                  <a:lnTo>
                    <a:pt x="6589716" y="349400"/>
                  </a:lnTo>
                  <a:lnTo>
                    <a:pt x="6600360" y="393463"/>
                  </a:lnTo>
                  <a:lnTo>
                    <a:pt x="6606895" y="438987"/>
                  </a:lnTo>
                  <a:lnTo>
                    <a:pt x="6609119" y="485769"/>
                  </a:lnTo>
                  <a:lnTo>
                    <a:pt x="6609119" y="761086"/>
                  </a:lnTo>
                  <a:lnTo>
                    <a:pt x="6606895" y="807868"/>
                  </a:lnTo>
                  <a:lnTo>
                    <a:pt x="6600360" y="853392"/>
                  </a:lnTo>
                  <a:lnTo>
                    <a:pt x="6589716" y="897455"/>
                  </a:lnTo>
                  <a:lnTo>
                    <a:pt x="6575168" y="939852"/>
                  </a:lnTo>
                  <a:lnTo>
                    <a:pt x="6556919" y="980380"/>
                  </a:lnTo>
                  <a:lnTo>
                    <a:pt x="6535173" y="1018836"/>
                  </a:lnTo>
                  <a:lnTo>
                    <a:pt x="6510133" y="1055016"/>
                  </a:lnTo>
                  <a:lnTo>
                    <a:pt x="6482002" y="1088716"/>
                  </a:lnTo>
                  <a:lnTo>
                    <a:pt x="6450985" y="1119733"/>
                  </a:lnTo>
                  <a:lnTo>
                    <a:pt x="6417285" y="1147864"/>
                  </a:lnTo>
                  <a:lnTo>
                    <a:pt x="6381105" y="1172904"/>
                  </a:lnTo>
                  <a:lnTo>
                    <a:pt x="6342649" y="1194650"/>
                  </a:lnTo>
                  <a:lnTo>
                    <a:pt x="6302121" y="1212899"/>
                  </a:lnTo>
                  <a:lnTo>
                    <a:pt x="6259723" y="1227447"/>
                  </a:lnTo>
                  <a:lnTo>
                    <a:pt x="6215661" y="1238091"/>
                  </a:lnTo>
                  <a:lnTo>
                    <a:pt x="6187386" y="124215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715299" y="2699161"/>
            <a:ext cx="42691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FFFAFA"/>
                </a:solidFill>
                <a:latin typeface="Tahoma"/>
                <a:cs typeface="Tahoma"/>
              </a:rPr>
              <a:t>Architecture</a:t>
            </a:r>
            <a:r>
              <a:rPr sz="3000" spc="1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120" dirty="0">
                <a:solidFill>
                  <a:srgbClr val="FFFAFA"/>
                </a:solidFill>
                <a:latin typeface="Tahoma"/>
                <a:cs typeface="Tahoma"/>
              </a:rPr>
              <a:t>du</a:t>
            </a:r>
            <a:r>
              <a:rPr sz="3000" spc="1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FFFAFA"/>
                </a:solidFill>
                <a:latin typeface="Tahoma"/>
                <a:cs typeface="Tahoma"/>
              </a:rPr>
              <a:t>modèle</a:t>
            </a:r>
            <a:endParaRPr sz="3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37153" y="4332165"/>
            <a:ext cx="15126335" cy="4219575"/>
            <a:chOff x="1337153" y="4332165"/>
            <a:chExt cx="15126335" cy="421957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153" y="4906199"/>
              <a:ext cx="7296149" cy="20383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6573" y="4332165"/>
              <a:ext cx="6886575" cy="421957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95"/>
              </a:spcBef>
            </a:pPr>
            <a:r>
              <a:rPr spc="-975" dirty="0"/>
              <a:t>Séparation</a:t>
            </a:r>
            <a:r>
              <a:rPr spc="-1030" dirty="0"/>
              <a:t> </a:t>
            </a:r>
            <a:r>
              <a:rPr spc="-1105" dirty="0"/>
              <a:t>et</a:t>
            </a:r>
            <a:r>
              <a:rPr spc="-1030" dirty="0"/>
              <a:t> </a:t>
            </a:r>
            <a:r>
              <a:rPr spc="-1005" dirty="0"/>
              <a:t>architecture</a:t>
            </a:r>
            <a:r>
              <a:rPr spc="-1030" dirty="0"/>
              <a:t> </a:t>
            </a:r>
            <a:r>
              <a:rPr spc="-1095" dirty="0"/>
              <a:t>du</a:t>
            </a:r>
            <a:r>
              <a:rPr spc="-1025" dirty="0"/>
              <a:t> </a:t>
            </a:r>
            <a:r>
              <a:rPr spc="-1145" dirty="0"/>
              <a:t>modèle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374</Words>
  <Application>Microsoft Office PowerPoint</Application>
  <PresentationFormat>Custom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Lucida Sans Unicode</vt:lpstr>
      <vt:lpstr>Roboto Bk</vt:lpstr>
      <vt:lpstr>Roboto Cn</vt:lpstr>
      <vt:lpstr>Tahoma</vt:lpstr>
      <vt:lpstr>Trebuchet MS</vt:lpstr>
      <vt:lpstr>Verdana</vt:lpstr>
      <vt:lpstr>Office Theme</vt:lpstr>
      <vt:lpstr>Université Ibn Zohr - Agadir Faculté des Sciences - Agadir Département : Informatique Filière : ADIA</vt:lpstr>
      <vt:lpstr>1 Introduction</vt:lpstr>
      <vt:lpstr>PowerPoint Presentation</vt:lpstr>
      <vt:lpstr>C’est quoi Un Réseau de Neurones Artificiels ? Un Réseau de Neurones Artificiels(ANN) est un modèle informatique inspiré du cerveau humain, capable d’apprendre à partir de données. Il est utilisé pour reconnaître des motifs, comme identifier des objets dans des images.</vt:lpstr>
      <vt:lpstr>PowerPoint Presentation</vt:lpstr>
      <vt:lpstr>PowerPoint Presentation</vt:lpstr>
      <vt:lpstr>PowerPoint Presentation</vt:lpstr>
      <vt:lpstr>Environnement et prétraitement</vt:lpstr>
      <vt:lpstr>Séparation et architecture du modèle</vt:lpstr>
      <vt:lpstr>Entraînement du modèle</vt:lpstr>
      <vt:lpstr>Visualisation des performances d'entraînement</vt:lpstr>
      <vt:lpstr>PowerPoint Presentation</vt:lpstr>
      <vt:lpstr>MESURER DES PERFORMANCES RÉELLES</vt:lpstr>
      <vt:lpstr>PowerPoint Presentation</vt:lpstr>
      <vt:lpstr>Structure et fonctionnement</vt:lpstr>
      <vt:lpstr>Interface et prédiction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Data Collection and Analysis - Master of Science in Community Health and Prevention Research by Slidesgo.pptx</dc:title>
  <dc:creator>badr eddine aboussahl</dc:creator>
  <cp:keywords>DAGn2Zwq2Gk,BAFwVuE-Vmw,0</cp:keywords>
  <cp:lastModifiedBy>Lenovo</cp:lastModifiedBy>
  <cp:revision>2</cp:revision>
  <dcterms:created xsi:type="dcterms:W3CDTF">2025-05-19T20:35:55Z</dcterms:created>
  <dcterms:modified xsi:type="dcterms:W3CDTF">2025-05-19T20:38:27Z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2025-05-19T00:00:00Z</vt:filetime>
  </property>
  <property fmtid="{D5CDD505-2E9C-101B-9397-08002B2CF9AE}" pid="3" name="Creator">
    <vt:lpwstr>Canva</vt:lpwstr>
  </property>
  <property fmtid="{D5CDD505-2E9C-101B-9397-08002B2CF9AE}" pid="4" name="LastSaved">
    <vt:filetime>2025-05-19T00:00:00Z</vt:filetime>
  </property>
  <property fmtid="{D5CDD505-2E9C-101B-9397-08002B2CF9AE}" pid="5" name="Producer">
    <vt:lpwstr>Canva</vt:lpwstr>
  </property>
</Properties>
</file>